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6"/>
  </p:notesMasterIdLst>
  <p:sldIdLst>
    <p:sldId id="265" r:id="rId2"/>
    <p:sldId id="266" r:id="rId3"/>
    <p:sldId id="267" r:id="rId4"/>
    <p:sldId id="264" r:id="rId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CAFF"/>
    <a:srgbClr val="315BFF"/>
    <a:srgbClr val="E05C49"/>
    <a:srgbClr val="EE573F"/>
    <a:srgbClr val="D9E6FF"/>
    <a:srgbClr val="4D1F67"/>
    <a:srgbClr val="072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3" autoAdjust="0"/>
    <p:restoredTop sz="94660"/>
  </p:normalViewPr>
  <p:slideViewPr>
    <p:cSldViewPr snapToGrid="0">
      <p:cViewPr>
        <p:scale>
          <a:sx n="100" d="100"/>
          <a:sy n="100" d="100"/>
        </p:scale>
        <p:origin x="88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5312B-20FD-EE44-A569-5BAA3F4021AF}" type="datetimeFigureOut">
              <a:rPr lang="en-ES" smtClean="0"/>
              <a:t>03/20/2023</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00EAF-BB1A-3645-AC72-488BE723B84F}" type="slidenum">
              <a:rPr lang="en-ES" smtClean="0"/>
              <a:t>‹Nº›</a:t>
            </a:fld>
            <a:endParaRPr lang="en-ES"/>
          </a:p>
        </p:txBody>
      </p:sp>
    </p:spTree>
    <p:extLst>
      <p:ext uri="{BB962C8B-B14F-4D97-AF65-F5344CB8AC3E}">
        <p14:creationId xmlns:p14="http://schemas.microsoft.com/office/powerpoint/2010/main" val="30779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197583-4B43-72C0-4815-9645C402DC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05" r="28865" b="38387"/>
          <a:stretch/>
        </p:blipFill>
        <p:spPr>
          <a:xfrm>
            <a:off x="1175373" y="0"/>
            <a:ext cx="11016628" cy="6858000"/>
          </a:xfrm>
          <a:prstGeom prst="rect">
            <a:avLst/>
          </a:prstGeom>
        </p:spPr>
      </p:pic>
      <p:sp>
        <p:nvSpPr>
          <p:cNvPr id="9" name="Title 1">
            <a:extLst>
              <a:ext uri="{FF2B5EF4-FFF2-40B4-BE49-F238E27FC236}">
                <a16:creationId xmlns:a16="http://schemas.microsoft.com/office/drawing/2014/main" id="{007E3358-A0C3-774B-C1D2-E9E74F1716AB}"/>
              </a:ext>
            </a:extLst>
          </p:cNvPr>
          <p:cNvSpPr>
            <a:spLocks noGrp="1"/>
          </p:cNvSpPr>
          <p:nvPr>
            <p:ph type="title" hasCustomPrompt="1"/>
          </p:nvPr>
        </p:nvSpPr>
        <p:spPr>
          <a:xfrm>
            <a:off x="255741" y="188258"/>
            <a:ext cx="5374094" cy="2160494"/>
          </a:xfrm>
          <a:prstGeom prst="rect">
            <a:avLst/>
          </a:prstGeom>
        </p:spPr>
        <p:txBody>
          <a:bodyPr anchor="b"/>
          <a:lstStyle>
            <a:lvl1pPr>
              <a:defRPr sz="4800">
                <a:solidFill>
                  <a:schemeClr val="bg2"/>
                </a:solidFill>
              </a:defRPr>
            </a:lvl1pPr>
          </a:lstStyle>
          <a:p>
            <a:r>
              <a:rPr lang="en-US" dirty="0" err="1"/>
              <a:t>Añadir</a:t>
            </a:r>
            <a:r>
              <a:rPr lang="en-US" dirty="0"/>
              <a:t> </a:t>
            </a:r>
            <a:r>
              <a:rPr lang="en-US" dirty="0" err="1"/>
              <a:t>aquí</a:t>
            </a:r>
            <a:br>
              <a:rPr lang="en-US" dirty="0"/>
            </a:br>
            <a:r>
              <a:rPr lang="en-US" dirty="0" err="1"/>
              <a:t>el</a:t>
            </a:r>
            <a:r>
              <a:rPr lang="en-US" dirty="0"/>
              <a:t> </a:t>
            </a:r>
            <a:r>
              <a:rPr lang="en-US" dirty="0" err="1"/>
              <a:t>título</a:t>
            </a:r>
            <a:r>
              <a:rPr lang="en-US" dirty="0"/>
              <a:t> de la </a:t>
            </a:r>
            <a:r>
              <a:rPr lang="en-US" dirty="0" err="1"/>
              <a:t>presentación</a:t>
            </a:r>
            <a:endParaRPr lang="en-US" dirty="0"/>
          </a:p>
        </p:txBody>
      </p:sp>
      <p:pic>
        <p:nvPicPr>
          <p:cNvPr id="4" name="Picture 3">
            <a:extLst>
              <a:ext uri="{FF2B5EF4-FFF2-40B4-BE49-F238E27FC236}">
                <a16:creationId xmlns:a16="http://schemas.microsoft.com/office/drawing/2014/main" id="{AEA118D0-FF47-8475-F414-F6A0A2E8656C}"/>
              </a:ext>
            </a:extLst>
          </p:cNvPr>
          <p:cNvPicPr>
            <a:picLocks noChangeAspect="1"/>
          </p:cNvPicPr>
          <p:nvPr userDrawn="1"/>
        </p:nvPicPr>
        <p:blipFill>
          <a:blip r:embed="rId3"/>
          <a:stretch>
            <a:fillRect/>
          </a:stretch>
        </p:blipFill>
        <p:spPr>
          <a:xfrm>
            <a:off x="316005" y="6203636"/>
            <a:ext cx="2068606" cy="351804"/>
          </a:xfrm>
          <a:prstGeom prst="rect">
            <a:avLst/>
          </a:prstGeom>
        </p:spPr>
      </p:pic>
      <p:sp>
        <p:nvSpPr>
          <p:cNvPr id="16" name="Text Placeholder 2">
            <a:extLst>
              <a:ext uri="{FF2B5EF4-FFF2-40B4-BE49-F238E27FC236}">
                <a16:creationId xmlns:a16="http://schemas.microsoft.com/office/drawing/2014/main" id="{6A279548-5FF5-14FE-2A13-B94877E83AC3}"/>
              </a:ext>
            </a:extLst>
          </p:cNvPr>
          <p:cNvSpPr>
            <a:spLocks noGrp="1"/>
          </p:cNvSpPr>
          <p:nvPr>
            <p:ph type="body" idx="1" hasCustomPrompt="1"/>
          </p:nvPr>
        </p:nvSpPr>
        <p:spPr>
          <a:xfrm>
            <a:off x="255742" y="2402540"/>
            <a:ext cx="5374093" cy="2008095"/>
          </a:xfrm>
          <a:prstGeom prst="rect">
            <a:avLst/>
          </a:prstGeom>
        </p:spPr>
        <p:txBody>
          <a:bodyPr anchor="t"/>
          <a:lstStyle>
            <a:lvl1pPr marL="0" indent="0">
              <a:lnSpc>
                <a:spcPct val="100000"/>
              </a:lnSpc>
              <a:spcBef>
                <a:spcPts val="0"/>
              </a:spcBef>
              <a:buNone/>
              <a:defRPr sz="3000" b="0" i="0">
                <a:solidFill>
                  <a:schemeClr val="bg2"/>
                </a:solidFill>
                <a:latin typeface="+mn-lt"/>
                <a:ea typeface="Source Sans Pro Light" panose="020B0403030403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en-US" sz="2800" dirty="0" err="1">
                <a:latin typeface="+mn-lt"/>
              </a:rPr>
              <a:t>Añadir</a:t>
            </a:r>
            <a:r>
              <a:rPr lang="en-US" sz="2800" dirty="0">
                <a:latin typeface="+mn-lt"/>
              </a:rPr>
              <a:t> </a:t>
            </a:r>
            <a:r>
              <a:rPr lang="en-US" sz="2800" dirty="0" err="1">
                <a:latin typeface="+mn-lt"/>
              </a:rPr>
              <a:t>aquí</a:t>
            </a:r>
            <a:r>
              <a:rPr lang="en-US" sz="2800" dirty="0">
                <a:latin typeface="+mn-lt"/>
              </a:rPr>
              <a:t> </a:t>
            </a:r>
            <a:r>
              <a:rPr lang="en-US" sz="2800" dirty="0" err="1">
                <a:latin typeface="+mn-lt"/>
              </a:rPr>
              <a:t>el</a:t>
            </a:r>
            <a:r>
              <a:rPr lang="en-US" sz="2800" dirty="0">
                <a:latin typeface="+mn-lt"/>
              </a:rPr>
              <a:t> </a:t>
            </a:r>
            <a:r>
              <a:rPr lang="en-US" sz="2800" dirty="0" err="1">
                <a:latin typeface="+mn-lt"/>
              </a:rPr>
              <a:t>subtítulo</a:t>
            </a:r>
            <a:endParaRPr lang="en-US" sz="2800" dirty="0">
              <a:latin typeface="+mn-lt"/>
            </a:endParaRPr>
          </a:p>
          <a:p>
            <a:r>
              <a:rPr lang="en-US" sz="2800" dirty="0">
                <a:latin typeface="+mn-lt"/>
              </a:rPr>
              <a:t>de la </a:t>
            </a:r>
            <a:r>
              <a:rPr lang="en-US" sz="2800" dirty="0" err="1">
                <a:latin typeface="+mn-lt"/>
              </a:rPr>
              <a:t>presentación</a:t>
            </a:r>
            <a:endParaRPr lang="en-US" sz="2800" dirty="0">
              <a:latin typeface="+mn-lt"/>
            </a:endParaRPr>
          </a:p>
        </p:txBody>
      </p:sp>
    </p:spTree>
    <p:extLst>
      <p:ext uri="{BB962C8B-B14F-4D97-AF65-F5344CB8AC3E}">
        <p14:creationId xmlns:p14="http://schemas.microsoft.com/office/powerpoint/2010/main" val="27842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portada 1">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ABA2AA-7986-5AD3-7BFD-6064F2CC0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346" t="43862"/>
          <a:stretch/>
        </p:blipFill>
        <p:spPr>
          <a:xfrm>
            <a:off x="-1" y="0"/>
            <a:ext cx="7207623" cy="4743680"/>
          </a:xfrm>
          <a:prstGeom prst="rect">
            <a:avLst/>
          </a:prstGeom>
        </p:spPr>
      </p:pic>
      <p:sp>
        <p:nvSpPr>
          <p:cNvPr id="11" name="Título 10">
            <a:extLst>
              <a:ext uri="{FF2B5EF4-FFF2-40B4-BE49-F238E27FC236}">
                <a16:creationId xmlns:a16="http://schemas.microsoft.com/office/drawing/2014/main" id="{4B940CAE-D5BE-D25F-BA1D-02766234FD36}"/>
              </a:ext>
            </a:extLst>
          </p:cNvPr>
          <p:cNvSpPr>
            <a:spLocks noGrp="1"/>
          </p:cNvSpPr>
          <p:nvPr>
            <p:ph type="title" hasCustomPrompt="1"/>
          </p:nvPr>
        </p:nvSpPr>
        <p:spPr>
          <a:xfrm>
            <a:off x="3172125" y="1497105"/>
            <a:ext cx="5882228" cy="1307308"/>
          </a:xfrm>
          <a:prstGeom prst="rect">
            <a:avLst/>
          </a:prstGeom>
        </p:spPr>
        <p:txBody>
          <a:bodyPr anchor="t"/>
          <a:lstStyle>
            <a:lvl1pPr>
              <a:lnSpc>
                <a:spcPct val="90000"/>
              </a:lnSpc>
              <a:defRPr sz="4800" b="0" i="0">
                <a:solidFill>
                  <a:schemeClr val="tx2"/>
                </a:solidFill>
                <a:latin typeface="+mj-lt"/>
                <a:ea typeface="Source Sans Pro" panose="020B0503030403020204" pitchFamily="34" charset="0"/>
              </a:defRPr>
            </a:lvl1pPr>
          </a:lstStyle>
          <a:p>
            <a:r>
              <a:rPr lang="es-ES" dirty="0"/>
              <a:t>Añadir aquí el título de la sección</a:t>
            </a:r>
          </a:p>
        </p:txBody>
      </p:sp>
      <p:sp>
        <p:nvSpPr>
          <p:cNvPr id="14" name="Text Placeholder 13">
            <a:extLst>
              <a:ext uri="{FF2B5EF4-FFF2-40B4-BE49-F238E27FC236}">
                <a16:creationId xmlns:a16="http://schemas.microsoft.com/office/drawing/2014/main" id="{2CD3DABB-D00B-8D96-55DE-DF1A503F24D1}"/>
              </a:ext>
            </a:extLst>
          </p:cNvPr>
          <p:cNvSpPr>
            <a:spLocks noGrp="1"/>
          </p:cNvSpPr>
          <p:nvPr>
            <p:ph type="body" sz="quarter" idx="18" hasCustomPrompt="1"/>
          </p:nvPr>
        </p:nvSpPr>
        <p:spPr>
          <a:xfrm>
            <a:off x="3157531" y="2855655"/>
            <a:ext cx="5882228" cy="2387009"/>
          </a:xfrm>
          <a:prstGeom prst="rect">
            <a:avLst/>
          </a:prstGeom>
        </p:spPr>
        <p:txBody>
          <a:bodyPr/>
          <a:lstStyle>
            <a:lvl1pPr marL="0" indent="0">
              <a:lnSpc>
                <a:spcPct val="100000"/>
              </a:lnSpc>
              <a:buNone/>
              <a:defRPr>
                <a:solidFill>
                  <a:schemeClr val="tx2"/>
                </a:solidFill>
                <a:latin typeface="+mn-lt"/>
              </a:defRPr>
            </a:lvl1pPr>
          </a:lstStyle>
          <a:p>
            <a:pPr lvl="0"/>
            <a:r>
              <a:rPr lang="es-ES" dirty="0"/>
              <a:t>Añadir aquí una descripción de la sección</a:t>
            </a:r>
            <a:endParaRPr lang="x-none" dirty="0"/>
          </a:p>
        </p:txBody>
      </p:sp>
      <p:sp>
        <p:nvSpPr>
          <p:cNvPr id="15" name="Marcador de texto 16">
            <a:extLst>
              <a:ext uri="{FF2B5EF4-FFF2-40B4-BE49-F238E27FC236}">
                <a16:creationId xmlns:a16="http://schemas.microsoft.com/office/drawing/2014/main" id="{C270D700-911C-87ED-E1C0-96DC4EBAD0E7}"/>
              </a:ext>
            </a:extLst>
          </p:cNvPr>
          <p:cNvSpPr>
            <a:spLocks noGrp="1"/>
          </p:cNvSpPr>
          <p:nvPr>
            <p:ph type="body" sz="quarter" idx="10" hasCustomPrompt="1"/>
          </p:nvPr>
        </p:nvSpPr>
        <p:spPr>
          <a:xfrm>
            <a:off x="275780" y="1497105"/>
            <a:ext cx="2799114" cy="951627"/>
          </a:xfrm>
          <a:prstGeom prst="rect">
            <a:avLst/>
          </a:prstGeom>
        </p:spPr>
        <p:txBody>
          <a:bodyPr anchor="t"/>
          <a:lstStyle>
            <a:lvl1pPr marL="0" indent="0">
              <a:lnSpc>
                <a:spcPct val="100000"/>
              </a:lnSpc>
              <a:spcBef>
                <a:spcPts val="0"/>
              </a:spcBef>
              <a:buNone/>
              <a:defRPr sz="4000" b="0" i="0">
                <a:solidFill>
                  <a:schemeClr val="accent3"/>
                </a:solidFill>
                <a:latin typeface="Metropolis" pitchFamily="2" charset="77"/>
                <a:ea typeface="Source Sans Pro" panose="020B0503030403020204" pitchFamily="34" charset="0"/>
              </a:defRPr>
            </a:lvl1pPr>
          </a:lstStyle>
          <a:p>
            <a:pPr lvl="0"/>
            <a:r>
              <a:rPr lang="es-ES" dirty="0"/>
              <a:t>01</a:t>
            </a:r>
          </a:p>
        </p:txBody>
      </p:sp>
    </p:spTree>
    <p:extLst>
      <p:ext uri="{BB962C8B-B14F-4D97-AF65-F5344CB8AC3E}">
        <p14:creationId xmlns:p14="http://schemas.microsoft.com/office/powerpoint/2010/main" val="4656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portada 2">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63C360-A8E0-585C-F46D-73037182B3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57" b="15897"/>
          <a:stretch/>
        </p:blipFill>
        <p:spPr>
          <a:xfrm>
            <a:off x="7207623" y="92690"/>
            <a:ext cx="4984377" cy="6765310"/>
          </a:xfrm>
          <a:prstGeom prst="rect">
            <a:avLst/>
          </a:prstGeom>
        </p:spPr>
      </p:pic>
      <p:sp>
        <p:nvSpPr>
          <p:cNvPr id="11" name="Título 10">
            <a:extLst>
              <a:ext uri="{FF2B5EF4-FFF2-40B4-BE49-F238E27FC236}">
                <a16:creationId xmlns:a16="http://schemas.microsoft.com/office/drawing/2014/main" id="{4B940CAE-D5BE-D25F-BA1D-02766234FD36}"/>
              </a:ext>
            </a:extLst>
          </p:cNvPr>
          <p:cNvSpPr>
            <a:spLocks noGrp="1"/>
          </p:cNvSpPr>
          <p:nvPr>
            <p:ph type="title" hasCustomPrompt="1"/>
          </p:nvPr>
        </p:nvSpPr>
        <p:spPr>
          <a:xfrm>
            <a:off x="3172125" y="1497105"/>
            <a:ext cx="5882228" cy="1307308"/>
          </a:xfrm>
          <a:prstGeom prst="rect">
            <a:avLst/>
          </a:prstGeom>
        </p:spPr>
        <p:txBody>
          <a:bodyPr anchor="t"/>
          <a:lstStyle>
            <a:lvl1pPr>
              <a:lnSpc>
                <a:spcPct val="90000"/>
              </a:lnSpc>
              <a:defRPr sz="4800" b="0" i="0">
                <a:solidFill>
                  <a:schemeClr val="tx2"/>
                </a:solidFill>
                <a:latin typeface="+mj-lt"/>
                <a:ea typeface="Source Sans Pro" panose="020B0503030403020204" pitchFamily="34" charset="0"/>
              </a:defRPr>
            </a:lvl1pPr>
          </a:lstStyle>
          <a:p>
            <a:r>
              <a:rPr lang="es-ES" dirty="0"/>
              <a:t>Añadir aquí el título de la sección</a:t>
            </a:r>
          </a:p>
        </p:txBody>
      </p:sp>
      <p:sp>
        <p:nvSpPr>
          <p:cNvPr id="14" name="Text Placeholder 13">
            <a:extLst>
              <a:ext uri="{FF2B5EF4-FFF2-40B4-BE49-F238E27FC236}">
                <a16:creationId xmlns:a16="http://schemas.microsoft.com/office/drawing/2014/main" id="{2CD3DABB-D00B-8D96-55DE-DF1A503F24D1}"/>
              </a:ext>
            </a:extLst>
          </p:cNvPr>
          <p:cNvSpPr>
            <a:spLocks noGrp="1"/>
          </p:cNvSpPr>
          <p:nvPr>
            <p:ph type="body" sz="quarter" idx="18" hasCustomPrompt="1"/>
          </p:nvPr>
        </p:nvSpPr>
        <p:spPr>
          <a:xfrm>
            <a:off x="3157531" y="2855655"/>
            <a:ext cx="5882228" cy="2387009"/>
          </a:xfrm>
          <a:prstGeom prst="rect">
            <a:avLst/>
          </a:prstGeom>
        </p:spPr>
        <p:txBody>
          <a:bodyPr/>
          <a:lstStyle>
            <a:lvl1pPr marL="0" indent="0">
              <a:lnSpc>
                <a:spcPct val="100000"/>
              </a:lnSpc>
              <a:buNone/>
              <a:defRPr>
                <a:solidFill>
                  <a:schemeClr val="tx2"/>
                </a:solidFill>
                <a:latin typeface="+mn-lt"/>
              </a:defRPr>
            </a:lvl1pPr>
          </a:lstStyle>
          <a:p>
            <a:pPr lvl="0"/>
            <a:r>
              <a:rPr lang="es-ES" dirty="0"/>
              <a:t>Añadir aquí una descripción de la sección</a:t>
            </a:r>
            <a:endParaRPr lang="x-none" dirty="0"/>
          </a:p>
        </p:txBody>
      </p:sp>
      <p:sp>
        <p:nvSpPr>
          <p:cNvPr id="15" name="Marcador de texto 16">
            <a:extLst>
              <a:ext uri="{FF2B5EF4-FFF2-40B4-BE49-F238E27FC236}">
                <a16:creationId xmlns:a16="http://schemas.microsoft.com/office/drawing/2014/main" id="{C270D700-911C-87ED-E1C0-96DC4EBAD0E7}"/>
              </a:ext>
            </a:extLst>
          </p:cNvPr>
          <p:cNvSpPr>
            <a:spLocks noGrp="1"/>
          </p:cNvSpPr>
          <p:nvPr>
            <p:ph type="body" sz="quarter" idx="10" hasCustomPrompt="1"/>
          </p:nvPr>
        </p:nvSpPr>
        <p:spPr>
          <a:xfrm>
            <a:off x="275780" y="1497105"/>
            <a:ext cx="2799114" cy="951627"/>
          </a:xfrm>
          <a:prstGeom prst="rect">
            <a:avLst/>
          </a:prstGeom>
        </p:spPr>
        <p:txBody>
          <a:bodyPr anchor="t"/>
          <a:lstStyle>
            <a:lvl1pPr marL="0" indent="0">
              <a:lnSpc>
                <a:spcPct val="100000"/>
              </a:lnSpc>
              <a:spcBef>
                <a:spcPts val="0"/>
              </a:spcBef>
              <a:buNone/>
              <a:defRPr sz="4000" b="0" i="0">
                <a:solidFill>
                  <a:schemeClr val="accent3"/>
                </a:solidFill>
                <a:latin typeface="Metropolis" pitchFamily="2" charset="77"/>
                <a:ea typeface="Source Sans Pro" panose="020B0503030403020204" pitchFamily="34" charset="0"/>
              </a:defRPr>
            </a:lvl1pPr>
          </a:lstStyle>
          <a:p>
            <a:pPr lvl="0"/>
            <a:r>
              <a:rPr lang="es-ES" dirty="0"/>
              <a:t>01</a:t>
            </a:r>
          </a:p>
        </p:txBody>
      </p:sp>
    </p:spTree>
    <p:extLst>
      <p:ext uri="{BB962C8B-B14F-4D97-AF65-F5344CB8AC3E}">
        <p14:creationId xmlns:p14="http://schemas.microsoft.com/office/powerpoint/2010/main" val="737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ra-porta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07E3358-A0C3-774B-C1D2-E9E74F1716AB}"/>
              </a:ext>
            </a:extLst>
          </p:cNvPr>
          <p:cNvSpPr>
            <a:spLocks noGrp="1"/>
          </p:cNvSpPr>
          <p:nvPr>
            <p:ph type="title" hasCustomPrompt="1"/>
          </p:nvPr>
        </p:nvSpPr>
        <p:spPr>
          <a:xfrm>
            <a:off x="255741" y="302560"/>
            <a:ext cx="5374094" cy="2046192"/>
          </a:xfrm>
          <a:prstGeom prst="rect">
            <a:avLst/>
          </a:prstGeom>
        </p:spPr>
        <p:txBody>
          <a:bodyPr anchor="t"/>
          <a:lstStyle>
            <a:lvl1pPr>
              <a:defRPr sz="4800">
                <a:solidFill>
                  <a:schemeClr val="bg2"/>
                </a:solidFill>
              </a:defRPr>
            </a:lvl1pPr>
          </a:lstStyle>
          <a:p>
            <a:r>
              <a:rPr lang="en-US" dirty="0" err="1"/>
              <a:t>Muchas</a:t>
            </a:r>
            <a:r>
              <a:rPr lang="en-US" dirty="0"/>
              <a:t> gracias</a:t>
            </a:r>
          </a:p>
        </p:txBody>
      </p:sp>
      <p:pic>
        <p:nvPicPr>
          <p:cNvPr id="4" name="Picture 3">
            <a:extLst>
              <a:ext uri="{FF2B5EF4-FFF2-40B4-BE49-F238E27FC236}">
                <a16:creationId xmlns:a16="http://schemas.microsoft.com/office/drawing/2014/main" id="{AEA118D0-FF47-8475-F414-F6A0A2E8656C}"/>
              </a:ext>
            </a:extLst>
          </p:cNvPr>
          <p:cNvPicPr>
            <a:picLocks noChangeAspect="1"/>
          </p:cNvPicPr>
          <p:nvPr userDrawn="1"/>
        </p:nvPicPr>
        <p:blipFill>
          <a:blip r:embed="rId2"/>
          <a:stretch>
            <a:fillRect/>
          </a:stretch>
        </p:blipFill>
        <p:spPr>
          <a:xfrm>
            <a:off x="316005" y="6203636"/>
            <a:ext cx="2068606" cy="351804"/>
          </a:xfrm>
          <a:prstGeom prst="rect">
            <a:avLst/>
          </a:prstGeom>
        </p:spPr>
      </p:pic>
      <p:pic>
        <p:nvPicPr>
          <p:cNvPr id="6" name="Picture 5">
            <a:extLst>
              <a:ext uri="{FF2B5EF4-FFF2-40B4-BE49-F238E27FC236}">
                <a16:creationId xmlns:a16="http://schemas.microsoft.com/office/drawing/2014/main" id="{BC4FEB51-4596-7972-5AA6-3469C8E481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5205" r="28865" b="38387"/>
          <a:stretch/>
        </p:blipFill>
        <p:spPr>
          <a:xfrm>
            <a:off x="1175373" y="0"/>
            <a:ext cx="11016628" cy="6858000"/>
          </a:xfrm>
          <a:prstGeom prst="rect">
            <a:avLst/>
          </a:prstGeom>
        </p:spPr>
      </p:pic>
    </p:spTree>
    <p:extLst>
      <p:ext uri="{BB962C8B-B14F-4D97-AF65-F5344CB8AC3E}">
        <p14:creationId xmlns:p14="http://schemas.microsoft.com/office/powerpoint/2010/main" val="1308601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886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7" r:id="rId4"/>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jp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CA4A1E-4623-2DBD-C9B6-07C82870F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64" y="2478022"/>
            <a:ext cx="11204471" cy="1901956"/>
          </a:xfrm>
          <a:prstGeom prst="rect">
            <a:avLst/>
          </a:prstGeom>
        </p:spPr>
      </p:pic>
      <p:sp>
        <p:nvSpPr>
          <p:cNvPr id="8" name="Rectángulo 7">
            <a:extLst>
              <a:ext uri="{FF2B5EF4-FFF2-40B4-BE49-F238E27FC236}">
                <a16:creationId xmlns:a16="http://schemas.microsoft.com/office/drawing/2014/main" id="{4C519CE3-CA2E-DD24-6741-D76C91C60D1C}"/>
              </a:ext>
            </a:extLst>
          </p:cNvPr>
          <p:cNvSpPr/>
          <p:nvPr/>
        </p:nvSpPr>
        <p:spPr>
          <a:xfrm>
            <a:off x="0" y="5860869"/>
            <a:ext cx="2499360" cy="997131"/>
          </a:xfrm>
          <a:prstGeom prst="rect">
            <a:avLst/>
          </a:prstGeom>
          <a:solidFill>
            <a:srgbClr val="072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a:extLst>
              <a:ext uri="{FF2B5EF4-FFF2-40B4-BE49-F238E27FC236}">
                <a16:creationId xmlns:a16="http://schemas.microsoft.com/office/drawing/2014/main" id="{DE634470-73CB-B810-B5AD-EE12DD111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0830" y="6313716"/>
            <a:ext cx="2060872" cy="432361"/>
          </a:xfrm>
          <a:prstGeom prst="rect">
            <a:avLst/>
          </a:prstGeom>
        </p:spPr>
      </p:pic>
      <p:pic>
        <p:nvPicPr>
          <p:cNvPr id="20" name="Imagen 19">
            <a:extLst>
              <a:ext uri="{FF2B5EF4-FFF2-40B4-BE49-F238E27FC236}">
                <a16:creationId xmlns:a16="http://schemas.microsoft.com/office/drawing/2014/main" id="{C6B00AAE-D62D-6DDD-E9BD-095DB954E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8853" y="6313715"/>
            <a:ext cx="951197" cy="432362"/>
          </a:xfrm>
          <a:prstGeom prst="rect">
            <a:avLst/>
          </a:prstGeom>
        </p:spPr>
      </p:pic>
    </p:spTree>
    <p:extLst>
      <p:ext uri="{BB962C8B-B14F-4D97-AF65-F5344CB8AC3E}">
        <p14:creationId xmlns:p14="http://schemas.microsoft.com/office/powerpoint/2010/main" val="263247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ángulo 4101">
            <a:extLst>
              <a:ext uri="{FF2B5EF4-FFF2-40B4-BE49-F238E27FC236}">
                <a16:creationId xmlns:a16="http://schemas.microsoft.com/office/drawing/2014/main" id="{78019DE8-0177-B2B1-552A-264249A21300}"/>
              </a:ext>
            </a:extLst>
          </p:cNvPr>
          <p:cNvSpPr/>
          <p:nvPr/>
        </p:nvSpPr>
        <p:spPr>
          <a:xfrm>
            <a:off x="7311817" y="409150"/>
            <a:ext cx="4457287" cy="723800"/>
          </a:xfrm>
          <a:prstGeom prst="rect">
            <a:avLst/>
          </a:prstGeom>
          <a:solidFill>
            <a:srgbClr val="B0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ext Placeholder 11">
            <a:extLst>
              <a:ext uri="{FF2B5EF4-FFF2-40B4-BE49-F238E27FC236}">
                <a16:creationId xmlns:a16="http://schemas.microsoft.com/office/drawing/2014/main" id="{E4445864-387D-C77A-61DD-F8537839522B}"/>
              </a:ext>
            </a:extLst>
          </p:cNvPr>
          <p:cNvSpPr>
            <a:spLocks noGrp="1"/>
          </p:cNvSpPr>
          <p:nvPr>
            <p:ph type="body" sz="quarter" idx="18"/>
          </p:nvPr>
        </p:nvSpPr>
        <p:spPr>
          <a:xfrm>
            <a:off x="388206" y="229710"/>
            <a:ext cx="5882228" cy="1568299"/>
          </a:xfrm>
        </p:spPr>
        <p:txBody>
          <a:bodyPr/>
          <a:lstStyle/>
          <a:p>
            <a:pPr algn="ctr"/>
            <a:r>
              <a:rPr lang="es-ES" sz="2000" dirty="0" err="1"/>
              <a:t>Implementation</a:t>
            </a:r>
            <a:r>
              <a:rPr lang="es-ES" sz="2000" dirty="0"/>
              <a:t> </a:t>
            </a:r>
            <a:r>
              <a:rPr lang="es-ES" sz="2000" dirty="0" err="1"/>
              <a:t>of</a:t>
            </a:r>
            <a:r>
              <a:rPr lang="es-ES" sz="2000" dirty="0"/>
              <a:t> a </a:t>
            </a:r>
            <a:r>
              <a:rPr lang="es-ES" sz="2000" dirty="0" err="1"/>
              <a:t>high</a:t>
            </a:r>
            <a:r>
              <a:rPr lang="es-ES" sz="2000" dirty="0"/>
              <a:t> </a:t>
            </a:r>
            <a:r>
              <a:rPr lang="es-ES" sz="2000" dirty="0" err="1"/>
              <a:t>value</a:t>
            </a:r>
            <a:r>
              <a:rPr lang="es-ES" sz="2000" dirty="0"/>
              <a:t> </a:t>
            </a:r>
            <a:r>
              <a:rPr lang="es-ES" sz="2000" dirty="0" err="1"/>
              <a:t>stroke</a:t>
            </a:r>
            <a:r>
              <a:rPr lang="es-ES" sz="2000" dirty="0"/>
              <a:t> </a:t>
            </a:r>
            <a:r>
              <a:rPr lang="es-ES" sz="2000" dirty="0" err="1"/>
              <a:t>program</a:t>
            </a:r>
            <a:r>
              <a:rPr lang="es-ES" sz="2000" dirty="0"/>
              <a:t> </a:t>
            </a:r>
            <a:r>
              <a:rPr lang="es-ES" sz="2000" dirty="0" err="1"/>
              <a:t>to</a:t>
            </a:r>
            <a:r>
              <a:rPr lang="es-ES" sz="2000" dirty="0"/>
              <a:t> </a:t>
            </a:r>
            <a:r>
              <a:rPr lang="es-ES" sz="2000" dirty="0" err="1"/>
              <a:t>harmonize</a:t>
            </a:r>
            <a:r>
              <a:rPr lang="es-ES" sz="2000" dirty="0"/>
              <a:t> </a:t>
            </a:r>
            <a:r>
              <a:rPr lang="es-ES" sz="2000" dirty="0" err="1"/>
              <a:t>clinical</a:t>
            </a:r>
            <a:r>
              <a:rPr lang="es-ES" sz="2000" dirty="0"/>
              <a:t> </a:t>
            </a:r>
            <a:r>
              <a:rPr lang="es-ES" sz="2000" dirty="0" err="1"/>
              <a:t>processes</a:t>
            </a:r>
            <a:r>
              <a:rPr lang="es-ES" sz="2000" dirty="0"/>
              <a:t>, </a:t>
            </a:r>
            <a:r>
              <a:rPr lang="es-ES" sz="2000" dirty="0" err="1"/>
              <a:t>workflows</a:t>
            </a:r>
            <a:r>
              <a:rPr lang="es-ES" sz="2000" dirty="0"/>
              <a:t>, </a:t>
            </a:r>
            <a:r>
              <a:rPr lang="es-ES" sz="2000" dirty="0" err="1"/>
              <a:t>KPIs</a:t>
            </a:r>
            <a:r>
              <a:rPr lang="es-ES" sz="2000" dirty="0"/>
              <a:t> and </a:t>
            </a:r>
            <a:r>
              <a:rPr lang="es-ES" sz="2000" dirty="0" err="1"/>
              <a:t>outcomes</a:t>
            </a:r>
            <a:r>
              <a:rPr lang="es-ES" sz="2000" dirty="0"/>
              <a:t> </a:t>
            </a:r>
            <a:r>
              <a:rPr lang="es-ES" sz="2000" dirty="0" err="1"/>
              <a:t>measures</a:t>
            </a:r>
            <a:r>
              <a:rPr lang="es-ES" sz="2000" dirty="0"/>
              <a:t> </a:t>
            </a:r>
            <a:r>
              <a:rPr lang="es-ES" sz="2000" dirty="0" err="1"/>
              <a:t>within</a:t>
            </a:r>
            <a:r>
              <a:rPr lang="es-ES" sz="2000" dirty="0"/>
              <a:t> 6 </a:t>
            </a:r>
            <a:r>
              <a:rPr lang="es-ES" sz="2000" dirty="0" err="1"/>
              <a:t>hospitals</a:t>
            </a:r>
            <a:endParaRPr lang="en-ES" sz="2000" dirty="0"/>
          </a:p>
        </p:txBody>
      </p:sp>
      <p:sp>
        <p:nvSpPr>
          <p:cNvPr id="2" name="Title 9">
            <a:extLst>
              <a:ext uri="{FF2B5EF4-FFF2-40B4-BE49-F238E27FC236}">
                <a16:creationId xmlns:a16="http://schemas.microsoft.com/office/drawing/2014/main" id="{AD945786-8A2D-67F9-7EA8-01C54F7CA237}"/>
              </a:ext>
            </a:extLst>
          </p:cNvPr>
          <p:cNvSpPr>
            <a:spLocks noGrp="1"/>
          </p:cNvSpPr>
          <p:nvPr>
            <p:ph type="title"/>
          </p:nvPr>
        </p:nvSpPr>
        <p:spPr>
          <a:xfrm>
            <a:off x="1052587" y="1302147"/>
            <a:ext cx="4439166" cy="697454"/>
          </a:xfrm>
        </p:spPr>
        <p:txBody>
          <a:bodyPr/>
          <a:lstStyle/>
          <a:p>
            <a:r>
              <a:rPr lang="es-ES" b="1" dirty="0"/>
              <a:t>CONSORTIUM</a:t>
            </a:r>
            <a:endParaRPr lang="en-ES" b="1" dirty="0"/>
          </a:p>
        </p:txBody>
      </p:sp>
      <p:pic>
        <p:nvPicPr>
          <p:cNvPr id="3" name="object 2">
            <a:extLst>
              <a:ext uri="{FF2B5EF4-FFF2-40B4-BE49-F238E27FC236}">
                <a16:creationId xmlns:a16="http://schemas.microsoft.com/office/drawing/2014/main" id="{7F5CD1A9-1E2E-88AD-4344-F3687124603D}"/>
              </a:ext>
            </a:extLst>
          </p:cNvPr>
          <p:cNvPicPr/>
          <p:nvPr/>
        </p:nvPicPr>
        <p:blipFill rotWithShape="1">
          <a:blip r:embed="rId2" cstate="print"/>
          <a:srcRect l="2998" t="26046" r="34417" b="25782"/>
          <a:stretch/>
        </p:blipFill>
        <p:spPr>
          <a:xfrm>
            <a:off x="387704" y="1918738"/>
            <a:ext cx="5699915" cy="3008094"/>
          </a:xfrm>
          <a:prstGeom prst="rect">
            <a:avLst/>
          </a:prstGeom>
        </p:spPr>
      </p:pic>
      <p:sp>
        <p:nvSpPr>
          <p:cNvPr id="4" name="Title 9">
            <a:extLst>
              <a:ext uri="{FF2B5EF4-FFF2-40B4-BE49-F238E27FC236}">
                <a16:creationId xmlns:a16="http://schemas.microsoft.com/office/drawing/2014/main" id="{15605CAB-5F37-0FAC-FE58-CC0E3F92B974}"/>
              </a:ext>
            </a:extLst>
          </p:cNvPr>
          <p:cNvSpPr txBox="1">
            <a:spLocks/>
          </p:cNvSpPr>
          <p:nvPr/>
        </p:nvSpPr>
        <p:spPr>
          <a:xfrm>
            <a:off x="6977191" y="9356"/>
            <a:ext cx="5126537" cy="697454"/>
          </a:xfrm>
          <a:prstGeom prst="rect">
            <a:avLst/>
          </a:prstGeom>
        </p:spPr>
        <p:txBody>
          <a:bodyPr anchor="t"/>
          <a:lstStyle>
            <a:lvl1pPr algn="l" defTabSz="914400" rtl="0" eaLnBrk="1" latinLnBrk="0" hangingPunct="1">
              <a:lnSpc>
                <a:spcPct val="90000"/>
              </a:lnSpc>
              <a:spcBef>
                <a:spcPct val="0"/>
              </a:spcBef>
              <a:buNone/>
              <a:defRPr sz="4800" b="0" i="0" kern="1200">
                <a:solidFill>
                  <a:schemeClr val="tx2"/>
                </a:solidFill>
                <a:latin typeface="+mj-lt"/>
                <a:ea typeface="Source Sans Pro" panose="020B0503030403020204" pitchFamily="34" charset="0"/>
                <a:cs typeface="+mj-cs"/>
              </a:defRPr>
            </a:lvl1pPr>
          </a:lstStyle>
          <a:p>
            <a:pPr algn="ctr"/>
            <a:r>
              <a:rPr lang="es-ES" sz="2400" b="1" dirty="0"/>
              <a:t>EXTERNAL COLLABORATION</a:t>
            </a:r>
            <a:endParaRPr lang="en-ES" sz="2400" b="1" dirty="0"/>
          </a:p>
        </p:txBody>
      </p:sp>
      <p:sp>
        <p:nvSpPr>
          <p:cNvPr id="8" name="Text Placeholder 11">
            <a:extLst>
              <a:ext uri="{FF2B5EF4-FFF2-40B4-BE49-F238E27FC236}">
                <a16:creationId xmlns:a16="http://schemas.microsoft.com/office/drawing/2014/main" id="{832713CC-C19A-F429-016A-865A77FDAEBD}"/>
              </a:ext>
            </a:extLst>
          </p:cNvPr>
          <p:cNvSpPr txBox="1">
            <a:spLocks/>
          </p:cNvSpPr>
          <p:nvPr/>
        </p:nvSpPr>
        <p:spPr>
          <a:xfrm>
            <a:off x="7311816" y="5143771"/>
            <a:ext cx="4463795" cy="1174215"/>
          </a:xfrm>
          <a:prstGeom prst="rect">
            <a:avLst/>
          </a:prstGeom>
          <a:solidFill>
            <a:srgbClr val="EE573F"/>
          </a:solidFill>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1400" dirty="0"/>
              <a:t>Since admission to rehabilitation and secondary prevention HARMONICS will manage centralized registries and harmonize outcomes to deliver innovative VALUE-BASED care and payment models.</a:t>
            </a:r>
          </a:p>
        </p:txBody>
      </p:sp>
      <p:pic>
        <p:nvPicPr>
          <p:cNvPr id="19" name="Imagen 18">
            <a:extLst>
              <a:ext uri="{FF2B5EF4-FFF2-40B4-BE49-F238E27FC236}">
                <a16:creationId xmlns:a16="http://schemas.microsoft.com/office/drawing/2014/main" id="{D13B759C-ABDF-42DA-7CC0-8404D6403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22" y="5577379"/>
            <a:ext cx="881966" cy="175506"/>
          </a:xfrm>
          <a:prstGeom prst="rect">
            <a:avLst/>
          </a:prstGeom>
        </p:spPr>
      </p:pic>
      <p:pic>
        <p:nvPicPr>
          <p:cNvPr id="23" name="Imagen 22">
            <a:extLst>
              <a:ext uri="{FF2B5EF4-FFF2-40B4-BE49-F238E27FC236}">
                <a16:creationId xmlns:a16="http://schemas.microsoft.com/office/drawing/2014/main" id="{8B271E82-E460-3C15-9031-12DAFBE2E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133" y="5544956"/>
            <a:ext cx="748515" cy="239059"/>
          </a:xfrm>
          <a:prstGeom prst="rect">
            <a:avLst/>
          </a:prstGeom>
        </p:spPr>
      </p:pic>
      <p:pic>
        <p:nvPicPr>
          <p:cNvPr id="25" name="Imagen 24">
            <a:extLst>
              <a:ext uri="{FF2B5EF4-FFF2-40B4-BE49-F238E27FC236}">
                <a16:creationId xmlns:a16="http://schemas.microsoft.com/office/drawing/2014/main" id="{D77D0BA9-9988-89A2-332D-5916A993B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0796" y="5518697"/>
            <a:ext cx="560722" cy="291575"/>
          </a:xfrm>
          <a:prstGeom prst="rect">
            <a:avLst/>
          </a:prstGeom>
        </p:spPr>
      </p:pic>
      <p:pic>
        <p:nvPicPr>
          <p:cNvPr id="27" name="Imagen 26">
            <a:extLst>
              <a:ext uri="{FF2B5EF4-FFF2-40B4-BE49-F238E27FC236}">
                <a16:creationId xmlns:a16="http://schemas.microsoft.com/office/drawing/2014/main" id="{ED84B94B-6A90-D918-95EF-447C779331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5116" y="6440501"/>
            <a:ext cx="2218112" cy="359878"/>
          </a:xfrm>
          <a:prstGeom prst="rect">
            <a:avLst/>
          </a:prstGeom>
        </p:spPr>
      </p:pic>
      <p:pic>
        <p:nvPicPr>
          <p:cNvPr id="37" name="Imagen 36">
            <a:extLst>
              <a:ext uri="{FF2B5EF4-FFF2-40B4-BE49-F238E27FC236}">
                <a16:creationId xmlns:a16="http://schemas.microsoft.com/office/drawing/2014/main" id="{24B3B0F0-27F9-A77E-92CD-19FF5FD529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0268" y="5854948"/>
            <a:ext cx="894302" cy="210424"/>
          </a:xfrm>
          <a:prstGeom prst="rect">
            <a:avLst/>
          </a:prstGeom>
        </p:spPr>
      </p:pic>
      <p:cxnSp>
        <p:nvCxnSpPr>
          <p:cNvPr id="65" name="Conector recto 64">
            <a:extLst>
              <a:ext uri="{FF2B5EF4-FFF2-40B4-BE49-F238E27FC236}">
                <a16:creationId xmlns:a16="http://schemas.microsoft.com/office/drawing/2014/main" id="{84B780E1-A8F5-99BB-0360-3FBFD69D4DB1}"/>
              </a:ext>
            </a:extLst>
          </p:cNvPr>
          <p:cNvCxnSpPr>
            <a:cxnSpLocks/>
            <a:stCxn id="66" idx="2"/>
          </p:cNvCxnSpPr>
          <p:nvPr/>
        </p:nvCxnSpPr>
        <p:spPr>
          <a:xfrm>
            <a:off x="187211" y="5222389"/>
            <a:ext cx="6114369" cy="1941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6" name="Elipse 65">
            <a:extLst>
              <a:ext uri="{FF2B5EF4-FFF2-40B4-BE49-F238E27FC236}">
                <a16:creationId xmlns:a16="http://schemas.microsoft.com/office/drawing/2014/main" id="{6406E47E-5021-7F3A-F46F-206D0F10F2D1}"/>
              </a:ext>
            </a:extLst>
          </p:cNvPr>
          <p:cNvSpPr/>
          <p:nvPr/>
        </p:nvSpPr>
        <p:spPr>
          <a:xfrm>
            <a:off x="187211" y="4986744"/>
            <a:ext cx="420320" cy="471289"/>
          </a:xfrm>
          <a:prstGeom prst="ellipse">
            <a:avLst/>
          </a:prstGeom>
          <a:solidFill>
            <a:srgbClr val="D9E6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Elipse 67">
            <a:extLst>
              <a:ext uri="{FF2B5EF4-FFF2-40B4-BE49-F238E27FC236}">
                <a16:creationId xmlns:a16="http://schemas.microsoft.com/office/drawing/2014/main" id="{8FF6524C-CF23-5956-DC59-8EC08BD5C77E}"/>
              </a:ext>
            </a:extLst>
          </p:cNvPr>
          <p:cNvSpPr/>
          <p:nvPr/>
        </p:nvSpPr>
        <p:spPr>
          <a:xfrm>
            <a:off x="1126851" y="4997950"/>
            <a:ext cx="420320" cy="471289"/>
          </a:xfrm>
          <a:prstGeom prst="ellipse">
            <a:avLst/>
          </a:prstGeom>
          <a:solidFill>
            <a:srgbClr val="D9E6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Elipse 68">
            <a:extLst>
              <a:ext uri="{FF2B5EF4-FFF2-40B4-BE49-F238E27FC236}">
                <a16:creationId xmlns:a16="http://schemas.microsoft.com/office/drawing/2014/main" id="{E81D9454-0931-CA97-82C6-A0868632A12B}"/>
              </a:ext>
            </a:extLst>
          </p:cNvPr>
          <p:cNvSpPr/>
          <p:nvPr/>
        </p:nvSpPr>
        <p:spPr>
          <a:xfrm>
            <a:off x="2084491" y="4997049"/>
            <a:ext cx="420320" cy="471289"/>
          </a:xfrm>
          <a:prstGeom prst="ellipse">
            <a:avLst/>
          </a:prstGeom>
          <a:solidFill>
            <a:srgbClr val="D9E6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Elipse 69">
            <a:extLst>
              <a:ext uri="{FF2B5EF4-FFF2-40B4-BE49-F238E27FC236}">
                <a16:creationId xmlns:a16="http://schemas.microsoft.com/office/drawing/2014/main" id="{ABF0BACB-51B2-7529-8BA5-C4B2DF501094}"/>
              </a:ext>
            </a:extLst>
          </p:cNvPr>
          <p:cNvSpPr/>
          <p:nvPr/>
        </p:nvSpPr>
        <p:spPr>
          <a:xfrm>
            <a:off x="3008018" y="5002732"/>
            <a:ext cx="420320" cy="471289"/>
          </a:xfrm>
          <a:prstGeom prst="ellipse">
            <a:avLst/>
          </a:prstGeom>
          <a:solidFill>
            <a:srgbClr val="D9E6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Elipse 70">
            <a:extLst>
              <a:ext uri="{FF2B5EF4-FFF2-40B4-BE49-F238E27FC236}">
                <a16:creationId xmlns:a16="http://schemas.microsoft.com/office/drawing/2014/main" id="{CDE8D7B1-27D8-AE85-0813-7AF7883D8984}"/>
              </a:ext>
            </a:extLst>
          </p:cNvPr>
          <p:cNvSpPr/>
          <p:nvPr/>
        </p:nvSpPr>
        <p:spPr>
          <a:xfrm>
            <a:off x="5926559" y="5016099"/>
            <a:ext cx="420320" cy="471289"/>
          </a:xfrm>
          <a:prstGeom prst="ellipse">
            <a:avLst/>
          </a:prstGeom>
          <a:solidFill>
            <a:srgbClr val="D9E6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Elipse 71">
            <a:extLst>
              <a:ext uri="{FF2B5EF4-FFF2-40B4-BE49-F238E27FC236}">
                <a16:creationId xmlns:a16="http://schemas.microsoft.com/office/drawing/2014/main" id="{FD965BD4-5D8E-3058-2DC3-A12ECDA3A8CC}"/>
              </a:ext>
            </a:extLst>
          </p:cNvPr>
          <p:cNvSpPr/>
          <p:nvPr/>
        </p:nvSpPr>
        <p:spPr>
          <a:xfrm>
            <a:off x="5011527" y="5008978"/>
            <a:ext cx="420320" cy="471289"/>
          </a:xfrm>
          <a:prstGeom prst="ellipse">
            <a:avLst/>
          </a:prstGeom>
          <a:solidFill>
            <a:srgbClr val="D9E6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Elipse 72">
            <a:extLst>
              <a:ext uri="{FF2B5EF4-FFF2-40B4-BE49-F238E27FC236}">
                <a16:creationId xmlns:a16="http://schemas.microsoft.com/office/drawing/2014/main" id="{D91B11D1-0613-82F9-DF2D-F656A6F5260F}"/>
              </a:ext>
            </a:extLst>
          </p:cNvPr>
          <p:cNvSpPr/>
          <p:nvPr/>
        </p:nvSpPr>
        <p:spPr>
          <a:xfrm>
            <a:off x="3976519" y="5004300"/>
            <a:ext cx="420320" cy="471289"/>
          </a:xfrm>
          <a:prstGeom prst="ellipse">
            <a:avLst/>
          </a:prstGeom>
          <a:solidFill>
            <a:srgbClr val="D9E6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5" name="Imagen 44">
            <a:extLst>
              <a:ext uri="{FF2B5EF4-FFF2-40B4-BE49-F238E27FC236}">
                <a16:creationId xmlns:a16="http://schemas.microsoft.com/office/drawing/2014/main" id="{1128AF01-5545-8920-9652-233DE14D7ED9}"/>
              </a:ext>
            </a:extLst>
          </p:cNvPr>
          <p:cNvPicPr>
            <a:picLocks noChangeAspect="1"/>
          </p:cNvPicPr>
          <p:nvPr/>
        </p:nvPicPr>
        <p:blipFill>
          <a:blip r:embed="rId8">
            <a:duotone>
              <a:schemeClr val="accent1">
                <a:shade val="45000"/>
                <a:satMod val="135000"/>
              </a:schemeClr>
              <a:prstClr val="white"/>
            </a:duotone>
          </a:blip>
          <a:stretch>
            <a:fillRect/>
          </a:stretch>
        </p:blipFill>
        <p:spPr>
          <a:xfrm>
            <a:off x="1230787" y="5091835"/>
            <a:ext cx="261105" cy="261105"/>
          </a:xfrm>
          <a:prstGeom prst="rect">
            <a:avLst/>
          </a:prstGeom>
        </p:spPr>
      </p:pic>
      <p:pic>
        <p:nvPicPr>
          <p:cNvPr id="49" name="Imagen 48">
            <a:extLst>
              <a:ext uri="{FF2B5EF4-FFF2-40B4-BE49-F238E27FC236}">
                <a16:creationId xmlns:a16="http://schemas.microsoft.com/office/drawing/2014/main" id="{CCB67754-A9E0-A070-8E47-26053BD6D5AE}"/>
              </a:ext>
            </a:extLst>
          </p:cNvPr>
          <p:cNvPicPr>
            <a:picLocks noChangeAspect="1"/>
          </p:cNvPicPr>
          <p:nvPr/>
        </p:nvPicPr>
        <p:blipFill>
          <a:blip r:embed="rId9">
            <a:duotone>
              <a:schemeClr val="accent1">
                <a:shade val="45000"/>
                <a:satMod val="135000"/>
              </a:schemeClr>
              <a:prstClr val="white"/>
            </a:duotone>
          </a:blip>
          <a:stretch>
            <a:fillRect/>
          </a:stretch>
        </p:blipFill>
        <p:spPr>
          <a:xfrm>
            <a:off x="3113301" y="5087354"/>
            <a:ext cx="261105" cy="261105"/>
          </a:xfrm>
          <a:prstGeom prst="rect">
            <a:avLst/>
          </a:prstGeom>
        </p:spPr>
      </p:pic>
      <p:pic>
        <p:nvPicPr>
          <p:cNvPr id="51" name="Imagen 50">
            <a:extLst>
              <a:ext uri="{FF2B5EF4-FFF2-40B4-BE49-F238E27FC236}">
                <a16:creationId xmlns:a16="http://schemas.microsoft.com/office/drawing/2014/main" id="{AF5B8F8B-76C0-92BD-F0AF-620619E93E61}"/>
              </a:ext>
            </a:extLst>
          </p:cNvPr>
          <p:cNvPicPr>
            <a:picLocks noChangeAspect="1"/>
          </p:cNvPicPr>
          <p:nvPr/>
        </p:nvPicPr>
        <p:blipFill>
          <a:blip r:embed="rId10">
            <a:duotone>
              <a:schemeClr val="accent1">
                <a:shade val="45000"/>
                <a:satMod val="135000"/>
              </a:schemeClr>
              <a:prstClr val="white"/>
            </a:duotone>
          </a:blip>
          <a:stretch>
            <a:fillRect/>
          </a:stretch>
        </p:blipFill>
        <p:spPr>
          <a:xfrm>
            <a:off x="4069082" y="5102140"/>
            <a:ext cx="261105" cy="261105"/>
          </a:xfrm>
          <a:prstGeom prst="rect">
            <a:avLst/>
          </a:prstGeom>
        </p:spPr>
      </p:pic>
      <p:pic>
        <p:nvPicPr>
          <p:cNvPr id="53" name="Imagen 52">
            <a:extLst>
              <a:ext uri="{FF2B5EF4-FFF2-40B4-BE49-F238E27FC236}">
                <a16:creationId xmlns:a16="http://schemas.microsoft.com/office/drawing/2014/main" id="{749D82DD-63D9-6C2F-BB16-48ADC230024E}"/>
              </a:ext>
            </a:extLst>
          </p:cNvPr>
          <p:cNvPicPr>
            <a:picLocks noChangeAspect="1"/>
          </p:cNvPicPr>
          <p:nvPr/>
        </p:nvPicPr>
        <p:blipFill>
          <a:blip r:embed="rId11">
            <a:duotone>
              <a:schemeClr val="accent1">
                <a:shade val="45000"/>
                <a:satMod val="135000"/>
              </a:schemeClr>
              <a:prstClr val="white"/>
            </a:duotone>
          </a:blip>
          <a:stretch>
            <a:fillRect/>
          </a:stretch>
        </p:blipFill>
        <p:spPr>
          <a:xfrm>
            <a:off x="5121849" y="5110951"/>
            <a:ext cx="261105" cy="261105"/>
          </a:xfrm>
          <a:prstGeom prst="rect">
            <a:avLst/>
          </a:prstGeom>
        </p:spPr>
      </p:pic>
      <p:pic>
        <p:nvPicPr>
          <p:cNvPr id="57" name="Imagen 56">
            <a:extLst>
              <a:ext uri="{FF2B5EF4-FFF2-40B4-BE49-F238E27FC236}">
                <a16:creationId xmlns:a16="http://schemas.microsoft.com/office/drawing/2014/main" id="{6A8B7D8E-B6A1-7FB5-A956-D9AC495F3389}"/>
              </a:ext>
            </a:extLst>
          </p:cNvPr>
          <p:cNvPicPr>
            <a:picLocks noChangeAspect="1"/>
          </p:cNvPicPr>
          <p:nvPr/>
        </p:nvPicPr>
        <p:blipFill>
          <a:blip r:embed="rId12">
            <a:duotone>
              <a:schemeClr val="accent1">
                <a:shade val="45000"/>
                <a:satMod val="135000"/>
              </a:schemeClr>
              <a:prstClr val="white"/>
            </a:duotone>
          </a:blip>
          <a:stretch>
            <a:fillRect/>
          </a:stretch>
        </p:blipFill>
        <p:spPr>
          <a:xfrm>
            <a:off x="5942037" y="5136583"/>
            <a:ext cx="210148" cy="210148"/>
          </a:xfrm>
          <a:prstGeom prst="rect">
            <a:avLst/>
          </a:prstGeom>
        </p:spPr>
      </p:pic>
      <p:pic>
        <p:nvPicPr>
          <p:cNvPr id="59" name="Imagen 58">
            <a:extLst>
              <a:ext uri="{FF2B5EF4-FFF2-40B4-BE49-F238E27FC236}">
                <a16:creationId xmlns:a16="http://schemas.microsoft.com/office/drawing/2014/main" id="{8C78B240-DD20-2A3D-E9CB-D4050EF02910}"/>
              </a:ext>
            </a:extLst>
          </p:cNvPr>
          <p:cNvPicPr>
            <a:picLocks noChangeAspect="1"/>
          </p:cNvPicPr>
          <p:nvPr/>
        </p:nvPicPr>
        <p:blipFill>
          <a:blip r:embed="rId13">
            <a:duotone>
              <a:schemeClr val="accent1">
                <a:shade val="45000"/>
                <a:satMod val="135000"/>
              </a:schemeClr>
              <a:prstClr val="white"/>
            </a:duotone>
          </a:blip>
          <a:stretch>
            <a:fillRect/>
          </a:stretch>
        </p:blipFill>
        <p:spPr>
          <a:xfrm>
            <a:off x="6141305" y="5143771"/>
            <a:ext cx="210148" cy="210148"/>
          </a:xfrm>
          <a:prstGeom prst="rect">
            <a:avLst/>
          </a:prstGeom>
        </p:spPr>
      </p:pic>
      <p:pic>
        <p:nvPicPr>
          <p:cNvPr id="63" name="Imagen 62">
            <a:extLst>
              <a:ext uri="{FF2B5EF4-FFF2-40B4-BE49-F238E27FC236}">
                <a16:creationId xmlns:a16="http://schemas.microsoft.com/office/drawing/2014/main" id="{C27BF6CA-1ED2-707F-77F2-484084B7B09A}"/>
              </a:ext>
            </a:extLst>
          </p:cNvPr>
          <p:cNvPicPr>
            <a:picLocks noChangeAspect="1"/>
          </p:cNvPicPr>
          <p:nvPr/>
        </p:nvPicPr>
        <p:blipFill>
          <a:blip r:embed="rId14">
            <a:duotone>
              <a:schemeClr val="accent1">
                <a:shade val="45000"/>
                <a:satMod val="135000"/>
              </a:schemeClr>
              <a:prstClr val="white"/>
            </a:duotone>
          </a:blip>
          <a:stretch>
            <a:fillRect/>
          </a:stretch>
        </p:blipFill>
        <p:spPr>
          <a:xfrm>
            <a:off x="2190720" y="5087355"/>
            <a:ext cx="261105" cy="261105"/>
          </a:xfrm>
          <a:prstGeom prst="rect">
            <a:avLst/>
          </a:prstGeom>
        </p:spPr>
      </p:pic>
      <p:pic>
        <p:nvPicPr>
          <p:cNvPr id="43" name="Imagen 42">
            <a:extLst>
              <a:ext uri="{FF2B5EF4-FFF2-40B4-BE49-F238E27FC236}">
                <a16:creationId xmlns:a16="http://schemas.microsoft.com/office/drawing/2014/main" id="{C21BEA0E-99D4-5CAA-8FBE-47ACD941F6E0}"/>
              </a:ext>
            </a:extLst>
          </p:cNvPr>
          <p:cNvPicPr>
            <a:picLocks noChangeAspect="1"/>
          </p:cNvPicPr>
          <p:nvPr/>
        </p:nvPicPr>
        <p:blipFill>
          <a:blip r:embed="rId15">
            <a:duotone>
              <a:schemeClr val="accent1">
                <a:shade val="45000"/>
                <a:satMod val="135000"/>
              </a:schemeClr>
              <a:prstClr val="white"/>
            </a:duotone>
          </a:blip>
          <a:stretch>
            <a:fillRect/>
          </a:stretch>
        </p:blipFill>
        <p:spPr>
          <a:xfrm>
            <a:off x="267032" y="5132093"/>
            <a:ext cx="261776" cy="261776"/>
          </a:xfrm>
          <a:prstGeom prst="rect">
            <a:avLst/>
          </a:prstGeom>
        </p:spPr>
      </p:pic>
      <p:pic>
        <p:nvPicPr>
          <p:cNvPr id="80" name="Imagen 79">
            <a:extLst>
              <a:ext uri="{FF2B5EF4-FFF2-40B4-BE49-F238E27FC236}">
                <a16:creationId xmlns:a16="http://schemas.microsoft.com/office/drawing/2014/main" id="{4DA05C5E-7BD7-97D6-A4AF-04B58614B25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5728" y="6317986"/>
            <a:ext cx="722282" cy="259073"/>
          </a:xfrm>
          <a:prstGeom prst="rect">
            <a:avLst/>
          </a:prstGeom>
        </p:spPr>
      </p:pic>
      <p:pic>
        <p:nvPicPr>
          <p:cNvPr id="82" name="Imagen 81">
            <a:extLst>
              <a:ext uri="{FF2B5EF4-FFF2-40B4-BE49-F238E27FC236}">
                <a16:creationId xmlns:a16="http://schemas.microsoft.com/office/drawing/2014/main" id="{4A25086A-2909-3639-9D78-BB4A016272C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57558" y="5508855"/>
            <a:ext cx="1055425" cy="421072"/>
          </a:xfrm>
          <a:prstGeom prst="rect">
            <a:avLst/>
          </a:prstGeom>
        </p:spPr>
      </p:pic>
      <p:pic>
        <p:nvPicPr>
          <p:cNvPr id="84" name="Imagen 83">
            <a:extLst>
              <a:ext uri="{FF2B5EF4-FFF2-40B4-BE49-F238E27FC236}">
                <a16:creationId xmlns:a16="http://schemas.microsoft.com/office/drawing/2014/main" id="{D5F62006-B603-D272-BC8E-FC4123BF8509}"/>
              </a:ext>
            </a:extLst>
          </p:cNvPr>
          <p:cNvPicPr>
            <a:picLocks noChangeAspect="1"/>
          </p:cNvPicPr>
          <p:nvPr/>
        </p:nvPicPr>
        <p:blipFill rotWithShape="1">
          <a:blip r:embed="rId18">
            <a:extLst>
              <a:ext uri="{28A0092B-C50C-407E-A947-70E740481C1C}">
                <a14:useLocalDpi xmlns:a14="http://schemas.microsoft.com/office/drawing/2010/main" val="0"/>
              </a:ext>
            </a:extLst>
          </a:blip>
          <a:srcRect l="27475" t="20393" r="26786" b="35128"/>
          <a:stretch/>
        </p:blipFill>
        <p:spPr>
          <a:xfrm>
            <a:off x="5730333" y="5906556"/>
            <a:ext cx="1056787" cy="314639"/>
          </a:xfrm>
          <a:prstGeom prst="rect">
            <a:avLst/>
          </a:prstGeom>
        </p:spPr>
      </p:pic>
      <p:pic>
        <p:nvPicPr>
          <p:cNvPr id="4098" name="Picture 2">
            <a:extLst>
              <a:ext uri="{FF2B5EF4-FFF2-40B4-BE49-F238E27FC236}">
                <a16:creationId xmlns:a16="http://schemas.microsoft.com/office/drawing/2014/main" id="{A9EDF4D1-886D-9F94-C404-0AFFD48D49E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50448" y="5875833"/>
            <a:ext cx="837562" cy="366134"/>
          </a:xfrm>
          <a:prstGeom prst="rect">
            <a:avLst/>
          </a:prstGeom>
          <a:noFill/>
          <a:extLst>
            <a:ext uri="{909E8E84-426E-40DD-AFC4-6F175D3DCCD1}">
              <a14:hiddenFill xmlns:a14="http://schemas.microsoft.com/office/drawing/2010/main">
                <a:solidFill>
                  <a:srgbClr val="FFFFFF"/>
                </a:solidFill>
              </a14:hiddenFill>
            </a:ext>
          </a:extLst>
        </p:spPr>
      </p:pic>
      <p:pic>
        <p:nvPicPr>
          <p:cNvPr id="86" name="Imagen 85">
            <a:extLst>
              <a:ext uri="{FF2B5EF4-FFF2-40B4-BE49-F238E27FC236}">
                <a16:creationId xmlns:a16="http://schemas.microsoft.com/office/drawing/2014/main" id="{7F2C3C44-C26E-3A61-96F1-02345863739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877797" y="6133683"/>
            <a:ext cx="722282" cy="333082"/>
          </a:xfrm>
          <a:prstGeom prst="rect">
            <a:avLst/>
          </a:prstGeom>
        </p:spPr>
      </p:pic>
      <p:pic>
        <p:nvPicPr>
          <p:cNvPr id="88" name="Imagen 87">
            <a:extLst>
              <a:ext uri="{FF2B5EF4-FFF2-40B4-BE49-F238E27FC236}">
                <a16:creationId xmlns:a16="http://schemas.microsoft.com/office/drawing/2014/main" id="{CDC1C301-E9CB-01BA-2A77-CA62E2427351}"/>
              </a:ext>
            </a:extLst>
          </p:cNvPr>
          <p:cNvPicPr>
            <a:picLocks noChangeAspect="1"/>
          </p:cNvPicPr>
          <p:nvPr/>
        </p:nvPicPr>
        <p:blipFill rotWithShape="1">
          <a:blip r:embed="rId21"/>
          <a:srcRect l="7213" t="9340" r="8508"/>
          <a:stretch/>
        </p:blipFill>
        <p:spPr>
          <a:xfrm>
            <a:off x="2920372" y="6555905"/>
            <a:ext cx="679707" cy="259074"/>
          </a:xfrm>
          <a:prstGeom prst="rect">
            <a:avLst/>
          </a:prstGeom>
        </p:spPr>
      </p:pic>
      <p:pic>
        <p:nvPicPr>
          <p:cNvPr id="90" name="Imagen 89">
            <a:extLst>
              <a:ext uri="{FF2B5EF4-FFF2-40B4-BE49-F238E27FC236}">
                <a16:creationId xmlns:a16="http://schemas.microsoft.com/office/drawing/2014/main" id="{27F1CAC3-38F5-024D-12FB-10ADF45333A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934803" y="5917836"/>
            <a:ext cx="600984" cy="181179"/>
          </a:xfrm>
          <a:prstGeom prst="rect">
            <a:avLst/>
          </a:prstGeom>
        </p:spPr>
      </p:pic>
      <p:pic>
        <p:nvPicPr>
          <p:cNvPr id="95" name="Imagen 94">
            <a:extLst>
              <a:ext uri="{FF2B5EF4-FFF2-40B4-BE49-F238E27FC236}">
                <a16:creationId xmlns:a16="http://schemas.microsoft.com/office/drawing/2014/main" id="{10BA8933-786E-1475-15A2-A9483B79E8F6}"/>
              </a:ext>
            </a:extLst>
          </p:cNvPr>
          <p:cNvPicPr>
            <a:picLocks noChangeAspect="1"/>
          </p:cNvPicPr>
          <p:nvPr/>
        </p:nvPicPr>
        <p:blipFill rotWithShape="1">
          <a:blip r:embed="rId23">
            <a:extLst>
              <a:ext uri="{28A0092B-C50C-407E-A947-70E740481C1C}">
                <a14:useLocalDpi xmlns:a14="http://schemas.microsoft.com/office/drawing/2010/main" val="0"/>
              </a:ext>
            </a:extLst>
          </a:blip>
          <a:srcRect l="-2361" t="27288" r="2361" b="27314"/>
          <a:stretch/>
        </p:blipFill>
        <p:spPr>
          <a:xfrm>
            <a:off x="3628941" y="5524878"/>
            <a:ext cx="1110743" cy="395582"/>
          </a:xfrm>
          <a:prstGeom prst="rect">
            <a:avLst/>
          </a:prstGeom>
        </p:spPr>
      </p:pic>
      <p:pic>
        <p:nvPicPr>
          <p:cNvPr id="4097" name="Imagen 4096">
            <a:extLst>
              <a:ext uri="{FF2B5EF4-FFF2-40B4-BE49-F238E27FC236}">
                <a16:creationId xmlns:a16="http://schemas.microsoft.com/office/drawing/2014/main" id="{A09274F4-A753-4FF7-1833-3A9BCB9E884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69442" y="5590879"/>
            <a:ext cx="794780" cy="345729"/>
          </a:xfrm>
          <a:prstGeom prst="rect">
            <a:avLst/>
          </a:prstGeom>
        </p:spPr>
      </p:pic>
      <p:pic>
        <p:nvPicPr>
          <p:cNvPr id="4100" name="Imagen 4099">
            <a:extLst>
              <a:ext uri="{FF2B5EF4-FFF2-40B4-BE49-F238E27FC236}">
                <a16:creationId xmlns:a16="http://schemas.microsoft.com/office/drawing/2014/main" id="{1C1D95C2-883A-9F3A-90AC-FFC260D3507F}"/>
              </a:ext>
            </a:extLst>
          </p:cNvPr>
          <p:cNvPicPr>
            <a:picLocks noChangeAspect="1"/>
          </p:cNvPicPr>
          <p:nvPr/>
        </p:nvPicPr>
        <p:blipFill rotWithShape="1">
          <a:blip r:embed="rId25">
            <a:extLst>
              <a:ext uri="{28A0092B-C50C-407E-A947-70E740481C1C}">
                <a14:useLocalDpi xmlns:a14="http://schemas.microsoft.com/office/drawing/2010/main" val="0"/>
              </a:ext>
            </a:extLst>
          </a:blip>
          <a:srcRect l="27808" t="22189" r="27407" b="40377"/>
          <a:stretch/>
        </p:blipFill>
        <p:spPr>
          <a:xfrm>
            <a:off x="4988903" y="5966638"/>
            <a:ext cx="526995" cy="314639"/>
          </a:xfrm>
          <a:prstGeom prst="rect">
            <a:avLst/>
          </a:prstGeom>
        </p:spPr>
      </p:pic>
      <p:sp>
        <p:nvSpPr>
          <p:cNvPr id="4101" name="CuadroTexto 4100">
            <a:extLst>
              <a:ext uri="{FF2B5EF4-FFF2-40B4-BE49-F238E27FC236}">
                <a16:creationId xmlns:a16="http://schemas.microsoft.com/office/drawing/2014/main" id="{C1A073AF-810F-BD91-F620-93E95D7E6886}"/>
              </a:ext>
            </a:extLst>
          </p:cNvPr>
          <p:cNvSpPr txBox="1"/>
          <p:nvPr/>
        </p:nvSpPr>
        <p:spPr>
          <a:xfrm>
            <a:off x="7474923" y="430817"/>
            <a:ext cx="4074481" cy="307777"/>
          </a:xfrm>
          <a:prstGeom prst="rect">
            <a:avLst/>
          </a:prstGeom>
          <a:noFill/>
        </p:spPr>
        <p:txBody>
          <a:bodyPr wrap="square" rtlCol="0">
            <a:spAutoFit/>
          </a:bodyPr>
          <a:lstStyle/>
          <a:p>
            <a:pPr algn="ctr"/>
            <a:r>
              <a:rPr lang="es-ES" sz="1400" dirty="0" err="1">
                <a:solidFill>
                  <a:schemeClr val="bg1"/>
                </a:solidFill>
              </a:rPr>
              <a:t>Healthcare</a:t>
            </a:r>
            <a:r>
              <a:rPr lang="es-ES" sz="1400" dirty="0">
                <a:solidFill>
                  <a:schemeClr val="bg1"/>
                </a:solidFill>
              </a:rPr>
              <a:t> </a:t>
            </a:r>
            <a:r>
              <a:rPr lang="es-ES" sz="1400" dirty="0" err="1">
                <a:solidFill>
                  <a:schemeClr val="bg1"/>
                </a:solidFill>
              </a:rPr>
              <a:t>Providers</a:t>
            </a:r>
            <a:endParaRPr lang="es-ES" sz="1400" dirty="0">
              <a:solidFill>
                <a:schemeClr val="bg1"/>
              </a:solidFill>
            </a:endParaRPr>
          </a:p>
        </p:txBody>
      </p:sp>
      <p:sp>
        <p:nvSpPr>
          <p:cNvPr id="4103" name="Rectángulo 4102">
            <a:extLst>
              <a:ext uri="{FF2B5EF4-FFF2-40B4-BE49-F238E27FC236}">
                <a16:creationId xmlns:a16="http://schemas.microsoft.com/office/drawing/2014/main" id="{E3810AF6-7FD7-B9B1-97C0-1D80C493DE5F}"/>
              </a:ext>
            </a:extLst>
          </p:cNvPr>
          <p:cNvSpPr/>
          <p:nvPr/>
        </p:nvSpPr>
        <p:spPr>
          <a:xfrm>
            <a:off x="7311817" y="1168663"/>
            <a:ext cx="4457287" cy="723800"/>
          </a:xfrm>
          <a:prstGeom prst="rect">
            <a:avLst/>
          </a:prstGeom>
          <a:solidFill>
            <a:srgbClr val="B0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04" name="CuadroTexto 4103">
            <a:extLst>
              <a:ext uri="{FF2B5EF4-FFF2-40B4-BE49-F238E27FC236}">
                <a16:creationId xmlns:a16="http://schemas.microsoft.com/office/drawing/2014/main" id="{253BE0E2-8C9D-71F6-2938-291CF43D3ABD}"/>
              </a:ext>
            </a:extLst>
          </p:cNvPr>
          <p:cNvSpPr txBox="1"/>
          <p:nvPr/>
        </p:nvSpPr>
        <p:spPr>
          <a:xfrm>
            <a:off x="7474923" y="1190330"/>
            <a:ext cx="4074481" cy="307777"/>
          </a:xfrm>
          <a:prstGeom prst="rect">
            <a:avLst/>
          </a:prstGeom>
          <a:noFill/>
        </p:spPr>
        <p:txBody>
          <a:bodyPr wrap="square" rtlCol="0">
            <a:spAutoFit/>
          </a:bodyPr>
          <a:lstStyle/>
          <a:p>
            <a:pPr algn="ctr"/>
            <a:r>
              <a:rPr lang="es-ES" sz="1400" dirty="0" err="1">
                <a:solidFill>
                  <a:schemeClr val="bg1"/>
                </a:solidFill>
              </a:rPr>
              <a:t>Healthcare</a:t>
            </a:r>
            <a:r>
              <a:rPr lang="es-ES" sz="1400" dirty="0">
                <a:solidFill>
                  <a:schemeClr val="bg1"/>
                </a:solidFill>
              </a:rPr>
              <a:t> </a:t>
            </a:r>
            <a:r>
              <a:rPr lang="es-ES" sz="1400" dirty="0" err="1">
                <a:solidFill>
                  <a:schemeClr val="bg1"/>
                </a:solidFill>
              </a:rPr>
              <a:t>Payers</a:t>
            </a:r>
            <a:endParaRPr lang="es-ES" sz="1400" dirty="0">
              <a:solidFill>
                <a:schemeClr val="bg1"/>
              </a:solidFill>
            </a:endParaRPr>
          </a:p>
        </p:txBody>
      </p:sp>
      <p:sp>
        <p:nvSpPr>
          <p:cNvPr id="4105" name="Rectángulo 4104">
            <a:extLst>
              <a:ext uri="{FF2B5EF4-FFF2-40B4-BE49-F238E27FC236}">
                <a16:creationId xmlns:a16="http://schemas.microsoft.com/office/drawing/2014/main" id="{607A2F74-AEE7-B85D-B405-D47CA12BF5D3}"/>
              </a:ext>
            </a:extLst>
          </p:cNvPr>
          <p:cNvSpPr/>
          <p:nvPr/>
        </p:nvSpPr>
        <p:spPr>
          <a:xfrm>
            <a:off x="7311817" y="1932932"/>
            <a:ext cx="4457287" cy="723800"/>
          </a:xfrm>
          <a:prstGeom prst="rect">
            <a:avLst/>
          </a:prstGeom>
          <a:solidFill>
            <a:srgbClr val="B0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06" name="CuadroTexto 4105">
            <a:extLst>
              <a:ext uri="{FF2B5EF4-FFF2-40B4-BE49-F238E27FC236}">
                <a16:creationId xmlns:a16="http://schemas.microsoft.com/office/drawing/2014/main" id="{C7F87ACC-8A7A-0E1A-AE97-21432445D736}"/>
              </a:ext>
            </a:extLst>
          </p:cNvPr>
          <p:cNvSpPr txBox="1"/>
          <p:nvPr/>
        </p:nvSpPr>
        <p:spPr>
          <a:xfrm>
            <a:off x="7474923" y="1954599"/>
            <a:ext cx="4074481" cy="307777"/>
          </a:xfrm>
          <a:prstGeom prst="rect">
            <a:avLst/>
          </a:prstGeom>
          <a:noFill/>
        </p:spPr>
        <p:txBody>
          <a:bodyPr wrap="square" rtlCol="0">
            <a:spAutoFit/>
          </a:bodyPr>
          <a:lstStyle/>
          <a:p>
            <a:pPr algn="ctr"/>
            <a:r>
              <a:rPr lang="es-ES" sz="1400" dirty="0" err="1">
                <a:solidFill>
                  <a:schemeClr val="bg1"/>
                </a:solidFill>
              </a:rPr>
              <a:t>Technological</a:t>
            </a:r>
            <a:r>
              <a:rPr lang="es-ES" sz="1400" dirty="0">
                <a:solidFill>
                  <a:schemeClr val="bg1"/>
                </a:solidFill>
              </a:rPr>
              <a:t> </a:t>
            </a:r>
            <a:r>
              <a:rPr lang="es-ES" sz="1400" dirty="0" err="1">
                <a:solidFill>
                  <a:schemeClr val="bg1"/>
                </a:solidFill>
              </a:rPr>
              <a:t>Partners</a:t>
            </a:r>
            <a:endParaRPr lang="es-ES" sz="1400" dirty="0">
              <a:solidFill>
                <a:schemeClr val="bg1"/>
              </a:solidFill>
            </a:endParaRPr>
          </a:p>
        </p:txBody>
      </p:sp>
      <p:pic>
        <p:nvPicPr>
          <p:cNvPr id="4107" name="Imagen 4106">
            <a:extLst>
              <a:ext uri="{FF2B5EF4-FFF2-40B4-BE49-F238E27FC236}">
                <a16:creationId xmlns:a16="http://schemas.microsoft.com/office/drawing/2014/main" id="{7EA0D45E-2429-10EB-D16A-9D28FB714AD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80301" y="6081912"/>
            <a:ext cx="471288" cy="471288"/>
          </a:xfrm>
          <a:prstGeom prst="rect">
            <a:avLst/>
          </a:prstGeom>
        </p:spPr>
      </p:pic>
      <p:sp>
        <p:nvSpPr>
          <p:cNvPr id="4108" name="Rectángulo 4107">
            <a:extLst>
              <a:ext uri="{FF2B5EF4-FFF2-40B4-BE49-F238E27FC236}">
                <a16:creationId xmlns:a16="http://schemas.microsoft.com/office/drawing/2014/main" id="{03DD7E07-6AA2-B4F6-DE86-C174ECB15EEB}"/>
              </a:ext>
            </a:extLst>
          </p:cNvPr>
          <p:cNvSpPr/>
          <p:nvPr/>
        </p:nvSpPr>
        <p:spPr>
          <a:xfrm>
            <a:off x="7318324" y="2692636"/>
            <a:ext cx="4457287" cy="723800"/>
          </a:xfrm>
          <a:prstGeom prst="rect">
            <a:avLst/>
          </a:prstGeom>
          <a:solidFill>
            <a:srgbClr val="B0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09" name="CuadroTexto 4108">
            <a:extLst>
              <a:ext uri="{FF2B5EF4-FFF2-40B4-BE49-F238E27FC236}">
                <a16:creationId xmlns:a16="http://schemas.microsoft.com/office/drawing/2014/main" id="{426FD0F8-ED48-FA76-F802-7AD2B48E8F46}"/>
              </a:ext>
            </a:extLst>
          </p:cNvPr>
          <p:cNvSpPr txBox="1"/>
          <p:nvPr/>
        </p:nvSpPr>
        <p:spPr>
          <a:xfrm>
            <a:off x="7481430" y="2714303"/>
            <a:ext cx="4074481" cy="307777"/>
          </a:xfrm>
          <a:prstGeom prst="rect">
            <a:avLst/>
          </a:prstGeom>
          <a:noFill/>
        </p:spPr>
        <p:txBody>
          <a:bodyPr wrap="square" rtlCol="0">
            <a:spAutoFit/>
          </a:bodyPr>
          <a:lstStyle/>
          <a:p>
            <a:pPr algn="ctr"/>
            <a:r>
              <a:rPr lang="es-ES" sz="1400" dirty="0">
                <a:solidFill>
                  <a:schemeClr val="bg1"/>
                </a:solidFill>
              </a:rPr>
              <a:t>HTA </a:t>
            </a:r>
            <a:r>
              <a:rPr lang="es-ES" sz="1400" dirty="0" err="1">
                <a:solidFill>
                  <a:schemeClr val="bg1"/>
                </a:solidFill>
              </a:rPr>
              <a:t>Partners</a:t>
            </a:r>
            <a:endParaRPr lang="es-ES" sz="1400" dirty="0">
              <a:solidFill>
                <a:schemeClr val="bg1"/>
              </a:solidFill>
            </a:endParaRPr>
          </a:p>
        </p:txBody>
      </p:sp>
      <p:sp>
        <p:nvSpPr>
          <p:cNvPr id="4110" name="Rectángulo 4109">
            <a:extLst>
              <a:ext uri="{FF2B5EF4-FFF2-40B4-BE49-F238E27FC236}">
                <a16:creationId xmlns:a16="http://schemas.microsoft.com/office/drawing/2014/main" id="{DD6FD173-C23A-0620-5520-A05207771D4E}"/>
              </a:ext>
            </a:extLst>
          </p:cNvPr>
          <p:cNvSpPr/>
          <p:nvPr/>
        </p:nvSpPr>
        <p:spPr>
          <a:xfrm>
            <a:off x="7318324" y="3460241"/>
            <a:ext cx="4457287" cy="723800"/>
          </a:xfrm>
          <a:prstGeom prst="rect">
            <a:avLst/>
          </a:prstGeom>
          <a:solidFill>
            <a:srgbClr val="B0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11" name="CuadroTexto 4110">
            <a:extLst>
              <a:ext uri="{FF2B5EF4-FFF2-40B4-BE49-F238E27FC236}">
                <a16:creationId xmlns:a16="http://schemas.microsoft.com/office/drawing/2014/main" id="{C052FF16-AB52-D102-23E5-555AE16ADE68}"/>
              </a:ext>
            </a:extLst>
          </p:cNvPr>
          <p:cNvSpPr txBox="1"/>
          <p:nvPr/>
        </p:nvSpPr>
        <p:spPr>
          <a:xfrm>
            <a:off x="7481430" y="3481908"/>
            <a:ext cx="4074481" cy="307777"/>
          </a:xfrm>
          <a:prstGeom prst="rect">
            <a:avLst/>
          </a:prstGeom>
          <a:noFill/>
        </p:spPr>
        <p:txBody>
          <a:bodyPr wrap="square" rtlCol="0">
            <a:spAutoFit/>
          </a:bodyPr>
          <a:lstStyle/>
          <a:p>
            <a:pPr algn="ctr"/>
            <a:r>
              <a:rPr lang="es-ES" sz="1400" dirty="0">
                <a:solidFill>
                  <a:schemeClr val="bg1"/>
                </a:solidFill>
              </a:rPr>
              <a:t>Business </a:t>
            </a:r>
            <a:r>
              <a:rPr lang="es-ES" sz="1400" dirty="0" err="1">
                <a:solidFill>
                  <a:schemeClr val="bg1"/>
                </a:solidFill>
              </a:rPr>
              <a:t>Support</a:t>
            </a:r>
            <a:endParaRPr lang="es-ES" sz="1400" dirty="0">
              <a:solidFill>
                <a:schemeClr val="bg1"/>
              </a:solidFill>
            </a:endParaRPr>
          </a:p>
        </p:txBody>
      </p:sp>
      <p:sp>
        <p:nvSpPr>
          <p:cNvPr id="4112" name="Rectángulo 4111">
            <a:extLst>
              <a:ext uri="{FF2B5EF4-FFF2-40B4-BE49-F238E27FC236}">
                <a16:creationId xmlns:a16="http://schemas.microsoft.com/office/drawing/2014/main" id="{329B562E-DA47-2A2B-CDB7-7A2DB2C2F5EE}"/>
              </a:ext>
            </a:extLst>
          </p:cNvPr>
          <p:cNvSpPr/>
          <p:nvPr/>
        </p:nvSpPr>
        <p:spPr>
          <a:xfrm>
            <a:off x="7323322" y="4215405"/>
            <a:ext cx="4457287" cy="723800"/>
          </a:xfrm>
          <a:prstGeom prst="rect">
            <a:avLst/>
          </a:prstGeom>
          <a:solidFill>
            <a:srgbClr val="B0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13" name="CuadroTexto 4112">
            <a:extLst>
              <a:ext uri="{FF2B5EF4-FFF2-40B4-BE49-F238E27FC236}">
                <a16:creationId xmlns:a16="http://schemas.microsoft.com/office/drawing/2014/main" id="{3FF278F1-D68F-0AE0-69E0-9E9140F30DF7}"/>
              </a:ext>
            </a:extLst>
          </p:cNvPr>
          <p:cNvSpPr txBox="1"/>
          <p:nvPr/>
        </p:nvSpPr>
        <p:spPr>
          <a:xfrm>
            <a:off x="7486428" y="4237072"/>
            <a:ext cx="4074481" cy="307777"/>
          </a:xfrm>
          <a:prstGeom prst="rect">
            <a:avLst/>
          </a:prstGeom>
          <a:noFill/>
        </p:spPr>
        <p:txBody>
          <a:bodyPr wrap="square" rtlCol="0">
            <a:spAutoFit/>
          </a:bodyPr>
          <a:lstStyle/>
          <a:p>
            <a:pPr algn="ctr"/>
            <a:r>
              <a:rPr lang="es-ES" sz="1400" dirty="0" err="1">
                <a:solidFill>
                  <a:schemeClr val="bg1"/>
                </a:solidFill>
              </a:rPr>
              <a:t>Patiennt</a:t>
            </a:r>
            <a:r>
              <a:rPr lang="es-ES" sz="1400" dirty="0">
                <a:solidFill>
                  <a:schemeClr val="bg1"/>
                </a:solidFill>
              </a:rPr>
              <a:t> </a:t>
            </a:r>
            <a:r>
              <a:rPr lang="es-ES" sz="1400" dirty="0" err="1">
                <a:solidFill>
                  <a:schemeClr val="bg1"/>
                </a:solidFill>
              </a:rPr>
              <a:t>Involvement</a:t>
            </a:r>
            <a:r>
              <a:rPr lang="es-ES" sz="1400" dirty="0">
                <a:solidFill>
                  <a:schemeClr val="bg1"/>
                </a:solidFill>
              </a:rPr>
              <a:t> </a:t>
            </a:r>
            <a:r>
              <a:rPr lang="es-ES" sz="1400" dirty="0" err="1">
                <a:solidFill>
                  <a:schemeClr val="bg1"/>
                </a:solidFill>
              </a:rPr>
              <a:t>Partners</a:t>
            </a:r>
            <a:endParaRPr lang="es-ES" sz="1400" dirty="0">
              <a:solidFill>
                <a:schemeClr val="bg1"/>
              </a:solidFill>
            </a:endParaRPr>
          </a:p>
        </p:txBody>
      </p:sp>
      <p:pic>
        <p:nvPicPr>
          <p:cNvPr id="4114" name="Imagen 4113">
            <a:extLst>
              <a:ext uri="{FF2B5EF4-FFF2-40B4-BE49-F238E27FC236}">
                <a16:creationId xmlns:a16="http://schemas.microsoft.com/office/drawing/2014/main" id="{91C45DD5-D0C3-D2C6-E95B-EB3CEE79D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47" y="765553"/>
            <a:ext cx="881966" cy="175506"/>
          </a:xfrm>
          <a:prstGeom prst="rect">
            <a:avLst/>
          </a:prstGeom>
        </p:spPr>
      </p:pic>
      <p:pic>
        <p:nvPicPr>
          <p:cNvPr id="4115" name="Picture 2">
            <a:extLst>
              <a:ext uri="{FF2B5EF4-FFF2-40B4-BE49-F238E27FC236}">
                <a16:creationId xmlns:a16="http://schemas.microsoft.com/office/drawing/2014/main" id="{2CFEE40D-04EB-A88B-A15A-FDBE45610C7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81108" y="706810"/>
            <a:ext cx="837562" cy="366134"/>
          </a:xfrm>
          <a:prstGeom prst="rect">
            <a:avLst/>
          </a:prstGeom>
          <a:noFill/>
          <a:extLst>
            <a:ext uri="{909E8E84-426E-40DD-AFC4-6F175D3DCCD1}">
              <a14:hiddenFill xmlns:a14="http://schemas.microsoft.com/office/drawing/2010/main">
                <a:solidFill>
                  <a:srgbClr val="FFFFFF"/>
                </a:solidFill>
              </a14:hiddenFill>
            </a:ext>
          </a:extLst>
        </p:spPr>
      </p:pic>
      <p:pic>
        <p:nvPicPr>
          <p:cNvPr id="4116" name="Imagen 4115">
            <a:extLst>
              <a:ext uri="{FF2B5EF4-FFF2-40B4-BE49-F238E27FC236}">
                <a16:creationId xmlns:a16="http://schemas.microsoft.com/office/drawing/2014/main" id="{E74E5D37-0FAB-808A-B766-8D03E4BF03B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48204" y="736648"/>
            <a:ext cx="722282" cy="259073"/>
          </a:xfrm>
          <a:prstGeom prst="rect">
            <a:avLst/>
          </a:prstGeom>
        </p:spPr>
      </p:pic>
      <p:pic>
        <p:nvPicPr>
          <p:cNvPr id="4119" name="Imagen 4118">
            <a:extLst>
              <a:ext uri="{FF2B5EF4-FFF2-40B4-BE49-F238E27FC236}">
                <a16:creationId xmlns:a16="http://schemas.microsoft.com/office/drawing/2014/main" id="{0C0CCDAD-5158-C76D-40E6-B164E664E879}"/>
              </a:ext>
            </a:extLst>
          </p:cNvPr>
          <p:cNvPicPr>
            <a:picLocks noChangeAspect="1"/>
          </p:cNvPicPr>
          <p:nvPr/>
        </p:nvPicPr>
        <p:blipFill rotWithShape="1">
          <a:blip r:embed="rId27">
            <a:extLst>
              <a:ext uri="{28A0092B-C50C-407E-A947-70E740481C1C}">
                <a14:useLocalDpi xmlns:a14="http://schemas.microsoft.com/office/drawing/2010/main" val="0"/>
              </a:ext>
            </a:extLst>
          </a:blip>
          <a:srcRect t="33705" b="35445"/>
          <a:stretch/>
        </p:blipFill>
        <p:spPr>
          <a:xfrm>
            <a:off x="10700020" y="776916"/>
            <a:ext cx="948820" cy="292719"/>
          </a:xfrm>
          <a:prstGeom prst="rect">
            <a:avLst/>
          </a:prstGeom>
        </p:spPr>
      </p:pic>
      <p:pic>
        <p:nvPicPr>
          <p:cNvPr id="4120" name="Imagen 4119">
            <a:extLst>
              <a:ext uri="{FF2B5EF4-FFF2-40B4-BE49-F238E27FC236}">
                <a16:creationId xmlns:a16="http://schemas.microsoft.com/office/drawing/2014/main" id="{3D8D6D97-D2F0-7F3F-978A-950C07D722F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964316" y="1386466"/>
            <a:ext cx="1026412" cy="446489"/>
          </a:xfrm>
          <a:prstGeom prst="rect">
            <a:avLst/>
          </a:prstGeom>
        </p:spPr>
      </p:pic>
      <p:pic>
        <p:nvPicPr>
          <p:cNvPr id="4121" name="Imagen 4120">
            <a:extLst>
              <a:ext uri="{FF2B5EF4-FFF2-40B4-BE49-F238E27FC236}">
                <a16:creationId xmlns:a16="http://schemas.microsoft.com/office/drawing/2014/main" id="{91E09F0E-ECA9-F061-5B15-A023570359FD}"/>
              </a:ext>
            </a:extLst>
          </p:cNvPr>
          <p:cNvPicPr>
            <a:picLocks noChangeAspect="1"/>
          </p:cNvPicPr>
          <p:nvPr/>
        </p:nvPicPr>
        <p:blipFill rotWithShape="1">
          <a:blip r:embed="rId25">
            <a:extLst>
              <a:ext uri="{28A0092B-C50C-407E-A947-70E740481C1C}">
                <a14:useLocalDpi xmlns:a14="http://schemas.microsoft.com/office/drawing/2010/main" val="0"/>
              </a:ext>
            </a:extLst>
          </a:blip>
          <a:srcRect l="27808" t="22189" r="27407" b="40377"/>
          <a:stretch/>
        </p:blipFill>
        <p:spPr>
          <a:xfrm>
            <a:off x="10092605" y="1452459"/>
            <a:ext cx="629671" cy="375941"/>
          </a:xfrm>
          <a:prstGeom prst="rect">
            <a:avLst/>
          </a:prstGeom>
        </p:spPr>
      </p:pic>
      <p:pic>
        <p:nvPicPr>
          <p:cNvPr id="4122" name="Imagen 4121">
            <a:extLst>
              <a:ext uri="{FF2B5EF4-FFF2-40B4-BE49-F238E27FC236}">
                <a16:creationId xmlns:a16="http://schemas.microsoft.com/office/drawing/2014/main" id="{9BAE26D4-2C54-1E14-4067-77092260C3F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16382" y="2220161"/>
            <a:ext cx="722282" cy="333082"/>
          </a:xfrm>
          <a:prstGeom prst="rect">
            <a:avLst/>
          </a:prstGeom>
        </p:spPr>
      </p:pic>
      <p:pic>
        <p:nvPicPr>
          <p:cNvPr id="4123" name="Imagen 4122">
            <a:extLst>
              <a:ext uri="{FF2B5EF4-FFF2-40B4-BE49-F238E27FC236}">
                <a16:creationId xmlns:a16="http://schemas.microsoft.com/office/drawing/2014/main" id="{8EEEA278-0701-69E2-372E-58695EA64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510" y="2280738"/>
            <a:ext cx="560722" cy="291575"/>
          </a:xfrm>
          <a:prstGeom prst="rect">
            <a:avLst/>
          </a:prstGeom>
        </p:spPr>
      </p:pic>
      <p:pic>
        <p:nvPicPr>
          <p:cNvPr id="4124" name="Imagen 4123">
            <a:extLst>
              <a:ext uri="{FF2B5EF4-FFF2-40B4-BE49-F238E27FC236}">
                <a16:creationId xmlns:a16="http://schemas.microsoft.com/office/drawing/2014/main" id="{1FE28C09-547C-28A2-DE02-0A1C498002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1268" y="2321869"/>
            <a:ext cx="894302" cy="210424"/>
          </a:xfrm>
          <a:prstGeom prst="rect">
            <a:avLst/>
          </a:prstGeom>
        </p:spPr>
      </p:pic>
      <p:pic>
        <p:nvPicPr>
          <p:cNvPr id="4125" name="Imagen 4124">
            <a:extLst>
              <a:ext uri="{FF2B5EF4-FFF2-40B4-BE49-F238E27FC236}">
                <a16:creationId xmlns:a16="http://schemas.microsoft.com/office/drawing/2014/main" id="{FE46B236-DC6A-48F8-9A6F-13D72107341B}"/>
              </a:ext>
            </a:extLst>
          </p:cNvPr>
          <p:cNvPicPr>
            <a:picLocks noChangeAspect="1"/>
          </p:cNvPicPr>
          <p:nvPr/>
        </p:nvPicPr>
        <p:blipFill rotWithShape="1">
          <a:blip r:embed="rId18">
            <a:extLst>
              <a:ext uri="{28A0092B-C50C-407E-A947-70E740481C1C}">
                <a14:useLocalDpi xmlns:a14="http://schemas.microsoft.com/office/drawing/2010/main" val="0"/>
              </a:ext>
            </a:extLst>
          </a:blip>
          <a:srcRect l="27475" t="20393" r="26786" b="35128"/>
          <a:stretch/>
        </p:blipFill>
        <p:spPr>
          <a:xfrm>
            <a:off x="10241863" y="4535889"/>
            <a:ext cx="1056787" cy="314639"/>
          </a:xfrm>
          <a:prstGeom prst="rect">
            <a:avLst/>
          </a:prstGeom>
        </p:spPr>
      </p:pic>
      <p:pic>
        <p:nvPicPr>
          <p:cNvPr id="4126" name="Imagen 4125">
            <a:extLst>
              <a:ext uri="{FF2B5EF4-FFF2-40B4-BE49-F238E27FC236}">
                <a16:creationId xmlns:a16="http://schemas.microsoft.com/office/drawing/2014/main" id="{8647577E-77FC-1190-3E06-A8BC00FE277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253680" y="3116702"/>
            <a:ext cx="600984" cy="181179"/>
          </a:xfrm>
          <a:prstGeom prst="rect">
            <a:avLst/>
          </a:prstGeom>
        </p:spPr>
      </p:pic>
      <p:pic>
        <p:nvPicPr>
          <p:cNvPr id="4127" name="Imagen 4126">
            <a:extLst>
              <a:ext uri="{FF2B5EF4-FFF2-40B4-BE49-F238E27FC236}">
                <a16:creationId xmlns:a16="http://schemas.microsoft.com/office/drawing/2014/main" id="{40D5CE7D-828E-2E4F-7AFE-8FA448BA1E40}"/>
              </a:ext>
            </a:extLst>
          </p:cNvPr>
          <p:cNvPicPr>
            <a:picLocks noChangeAspect="1"/>
          </p:cNvPicPr>
          <p:nvPr/>
        </p:nvPicPr>
        <p:blipFill rotWithShape="1">
          <a:blip r:embed="rId23">
            <a:extLst>
              <a:ext uri="{28A0092B-C50C-407E-A947-70E740481C1C}">
                <a14:useLocalDpi xmlns:a14="http://schemas.microsoft.com/office/drawing/2010/main" val="0"/>
              </a:ext>
            </a:extLst>
          </a:blip>
          <a:srcRect l="-2361" t="27288" r="2361" b="27314"/>
          <a:stretch/>
        </p:blipFill>
        <p:spPr>
          <a:xfrm>
            <a:off x="7922151" y="2987153"/>
            <a:ext cx="1110743" cy="395582"/>
          </a:xfrm>
          <a:prstGeom prst="rect">
            <a:avLst/>
          </a:prstGeom>
        </p:spPr>
      </p:pic>
      <p:pic>
        <p:nvPicPr>
          <p:cNvPr id="4128" name="Imagen 4127">
            <a:extLst>
              <a:ext uri="{FF2B5EF4-FFF2-40B4-BE49-F238E27FC236}">
                <a16:creationId xmlns:a16="http://schemas.microsoft.com/office/drawing/2014/main" id="{4E7AEF5D-1879-9F06-80CC-C2B9AA271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889" y="3847670"/>
            <a:ext cx="748515" cy="239059"/>
          </a:xfrm>
          <a:prstGeom prst="rect">
            <a:avLst/>
          </a:prstGeom>
        </p:spPr>
      </p:pic>
      <p:pic>
        <p:nvPicPr>
          <p:cNvPr id="4129" name="Imagen 4128">
            <a:extLst>
              <a:ext uri="{FF2B5EF4-FFF2-40B4-BE49-F238E27FC236}">
                <a16:creationId xmlns:a16="http://schemas.microsoft.com/office/drawing/2014/main" id="{20E3E62F-7DC6-8642-1DAA-9988572B3C8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77075" y="4509428"/>
            <a:ext cx="1144193" cy="456487"/>
          </a:xfrm>
          <a:prstGeom prst="rect">
            <a:avLst/>
          </a:prstGeom>
        </p:spPr>
      </p:pic>
    </p:spTree>
    <p:extLst>
      <p:ext uri="{BB962C8B-B14F-4D97-AF65-F5344CB8AC3E}">
        <p14:creationId xmlns:p14="http://schemas.microsoft.com/office/powerpoint/2010/main" val="277897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3D63BAEA-DBF5-2E09-0AD4-981A13F264B1}"/>
              </a:ext>
            </a:extLst>
          </p:cNvPr>
          <p:cNvSpPr/>
          <p:nvPr/>
        </p:nvSpPr>
        <p:spPr>
          <a:xfrm>
            <a:off x="676275" y="2743199"/>
            <a:ext cx="5314950" cy="4013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9">
            <a:extLst>
              <a:ext uri="{FF2B5EF4-FFF2-40B4-BE49-F238E27FC236}">
                <a16:creationId xmlns:a16="http://schemas.microsoft.com/office/drawing/2014/main" id="{F75CB547-D3A9-2BBC-B6AB-6001B8A582CF}"/>
              </a:ext>
            </a:extLst>
          </p:cNvPr>
          <p:cNvSpPr>
            <a:spLocks noGrp="1"/>
          </p:cNvSpPr>
          <p:nvPr>
            <p:ph type="title"/>
          </p:nvPr>
        </p:nvSpPr>
        <p:spPr>
          <a:xfrm>
            <a:off x="123824" y="163605"/>
            <a:ext cx="10848975" cy="1307308"/>
          </a:xfrm>
        </p:spPr>
        <p:txBody>
          <a:bodyPr/>
          <a:lstStyle/>
          <a:p>
            <a:pPr algn="ctr"/>
            <a:r>
              <a:rPr lang="es-ES" sz="4000" b="1" dirty="0"/>
              <a:t>EUROPROM DATA PLATFORM</a:t>
            </a:r>
            <a:endParaRPr lang="en-ES" sz="4000" b="1" dirty="0"/>
          </a:p>
        </p:txBody>
      </p:sp>
      <p:sp>
        <p:nvSpPr>
          <p:cNvPr id="12" name="Text Placeholder 11">
            <a:extLst>
              <a:ext uri="{FF2B5EF4-FFF2-40B4-BE49-F238E27FC236}">
                <a16:creationId xmlns:a16="http://schemas.microsoft.com/office/drawing/2014/main" id="{E4445864-387D-C77A-61DD-F8537839522B}"/>
              </a:ext>
            </a:extLst>
          </p:cNvPr>
          <p:cNvSpPr>
            <a:spLocks noGrp="1"/>
          </p:cNvSpPr>
          <p:nvPr>
            <p:ph type="body" sz="quarter" idx="18"/>
          </p:nvPr>
        </p:nvSpPr>
        <p:spPr>
          <a:xfrm>
            <a:off x="280301" y="1041991"/>
            <a:ext cx="5882228" cy="2387009"/>
          </a:xfrm>
        </p:spPr>
        <p:txBody>
          <a:bodyPr/>
          <a:lstStyle/>
          <a:p>
            <a:pPr algn="just"/>
            <a:r>
              <a:rPr lang="en-GB" sz="1600" dirty="0"/>
              <a:t>HARMONICS will create a novel centralized EU stroke outcome registry (EUROPROM) that will integrate outcomes from each regional registry (PROMCAT and PROMCO), that will automatically capture KPI and outcomes including CROMS, PROMS and PREMS from electronic health records and the NORA platform.</a:t>
            </a:r>
          </a:p>
        </p:txBody>
      </p:sp>
      <p:pic>
        <p:nvPicPr>
          <p:cNvPr id="2" name="Imagen 1">
            <a:extLst>
              <a:ext uri="{FF2B5EF4-FFF2-40B4-BE49-F238E27FC236}">
                <a16:creationId xmlns:a16="http://schemas.microsoft.com/office/drawing/2014/main" id="{CAE961BC-4C70-42D9-69EC-A25E59C88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01" y="6081912"/>
            <a:ext cx="471288" cy="471288"/>
          </a:xfrm>
          <a:prstGeom prst="rect">
            <a:avLst/>
          </a:prstGeom>
        </p:spPr>
      </p:pic>
      <p:sp>
        <p:nvSpPr>
          <p:cNvPr id="16" name="Text Placeholder 11">
            <a:extLst>
              <a:ext uri="{FF2B5EF4-FFF2-40B4-BE49-F238E27FC236}">
                <a16:creationId xmlns:a16="http://schemas.microsoft.com/office/drawing/2014/main" id="{86F5DAFB-F380-3B36-2984-7E4CF46EA8F8}"/>
              </a:ext>
            </a:extLst>
          </p:cNvPr>
          <p:cNvSpPr txBox="1">
            <a:spLocks/>
          </p:cNvSpPr>
          <p:nvPr/>
        </p:nvSpPr>
        <p:spPr>
          <a:xfrm>
            <a:off x="7234384" y="1227720"/>
            <a:ext cx="2447926" cy="107256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dirty="0">
                <a:latin typeface="+mj-lt"/>
              </a:rPr>
              <a:t>HARMONIZED HOSPITAL SYSTEM STROKE</a:t>
            </a:r>
          </a:p>
        </p:txBody>
      </p:sp>
      <p:sp>
        <p:nvSpPr>
          <p:cNvPr id="18" name="CuadroTexto 17">
            <a:extLst>
              <a:ext uri="{FF2B5EF4-FFF2-40B4-BE49-F238E27FC236}">
                <a16:creationId xmlns:a16="http://schemas.microsoft.com/office/drawing/2014/main" id="{0F4FC276-98FC-670A-CDDF-5D5B68688CD8}"/>
              </a:ext>
            </a:extLst>
          </p:cNvPr>
          <p:cNvSpPr txBox="1"/>
          <p:nvPr/>
        </p:nvSpPr>
        <p:spPr>
          <a:xfrm>
            <a:off x="751589" y="2815709"/>
            <a:ext cx="5239636" cy="1077218"/>
          </a:xfrm>
          <a:prstGeom prst="rect">
            <a:avLst/>
          </a:prstGeom>
          <a:noFill/>
        </p:spPr>
        <p:txBody>
          <a:bodyPr wrap="square">
            <a:spAutoFit/>
          </a:bodyPr>
          <a:lstStyle/>
          <a:p>
            <a:pPr algn="ctr"/>
            <a:r>
              <a:rPr lang="en-US" sz="1600" dirty="0">
                <a:solidFill>
                  <a:schemeClr val="tx2"/>
                </a:solidFill>
                <a:latin typeface="+mj-lt"/>
              </a:rPr>
              <a:t>NORA WILL CAPTURE CLINICIAN REPORTED OUTCOME MEASURES (CROMS) AND PROMS/PREMS AT BASELINES, 7-DAY AND 90-DAY AFTER DISCHARGE.</a:t>
            </a:r>
            <a:endParaRPr lang="en-GB" sz="1600" dirty="0">
              <a:solidFill>
                <a:schemeClr val="tx2"/>
              </a:solidFill>
              <a:latin typeface="+mj-lt"/>
            </a:endParaRPr>
          </a:p>
        </p:txBody>
      </p:sp>
      <p:sp>
        <p:nvSpPr>
          <p:cNvPr id="20" name="CuadroTexto 19">
            <a:extLst>
              <a:ext uri="{FF2B5EF4-FFF2-40B4-BE49-F238E27FC236}">
                <a16:creationId xmlns:a16="http://schemas.microsoft.com/office/drawing/2014/main" id="{7B041E38-7A28-D3F1-A048-590EE307BE2C}"/>
              </a:ext>
            </a:extLst>
          </p:cNvPr>
          <p:cNvSpPr txBox="1"/>
          <p:nvPr/>
        </p:nvSpPr>
        <p:spPr>
          <a:xfrm>
            <a:off x="1057275" y="3875675"/>
            <a:ext cx="3962400" cy="1446550"/>
          </a:xfrm>
          <a:prstGeom prst="rect">
            <a:avLst/>
          </a:prstGeom>
          <a:noFill/>
        </p:spPr>
        <p:txBody>
          <a:bodyPr wrap="square" rtlCol="0">
            <a:spAutoFit/>
          </a:bodyPr>
          <a:lstStyle/>
          <a:p>
            <a:pPr marL="285750" indent="-285750">
              <a:buFont typeface="Arial" panose="020B0604020202020204" pitchFamily="34" charset="0"/>
              <a:buChar char="•"/>
            </a:pPr>
            <a:r>
              <a:rPr lang="en-GB" sz="1100" dirty="0">
                <a:solidFill>
                  <a:schemeClr val="tx2"/>
                </a:solidFill>
              </a:rPr>
              <a:t>Monitoring the treatment Compliance</a:t>
            </a:r>
          </a:p>
          <a:p>
            <a:pPr marL="285750" indent="-285750">
              <a:buFont typeface="Arial" panose="020B0604020202020204" pitchFamily="34" charset="0"/>
              <a:buChar char="•"/>
            </a:pPr>
            <a:r>
              <a:rPr lang="en-GB" sz="1100" dirty="0">
                <a:solidFill>
                  <a:schemeClr val="tx2"/>
                </a:solidFill>
              </a:rPr>
              <a:t>Chat and video with the clinical</a:t>
            </a:r>
          </a:p>
          <a:p>
            <a:pPr marL="285750" indent="-285750">
              <a:buFont typeface="Arial" panose="020B0604020202020204" pitchFamily="34" charset="0"/>
              <a:buChar char="•"/>
            </a:pPr>
            <a:r>
              <a:rPr lang="en-GB" sz="1100" dirty="0">
                <a:solidFill>
                  <a:schemeClr val="tx2"/>
                </a:solidFill>
              </a:rPr>
              <a:t>Risk factors (alarms, supervision)</a:t>
            </a:r>
          </a:p>
          <a:p>
            <a:pPr marL="285750" indent="-285750">
              <a:buFont typeface="Arial" panose="020B0604020202020204" pitchFamily="34" charset="0"/>
              <a:buChar char="•"/>
            </a:pPr>
            <a:r>
              <a:rPr lang="en-GB" sz="1100" dirty="0">
                <a:solidFill>
                  <a:schemeClr val="tx2"/>
                </a:solidFill>
              </a:rPr>
              <a:t>Physical activity monitoring</a:t>
            </a:r>
          </a:p>
          <a:p>
            <a:pPr marL="285750" indent="-285750">
              <a:buFont typeface="Arial" panose="020B0604020202020204" pitchFamily="34" charset="0"/>
              <a:buChar char="•"/>
            </a:pPr>
            <a:r>
              <a:rPr lang="en-GB" sz="1100" dirty="0">
                <a:solidFill>
                  <a:schemeClr val="tx2"/>
                </a:solidFill>
              </a:rPr>
              <a:t>Surveys, PROMs</a:t>
            </a:r>
          </a:p>
          <a:p>
            <a:pPr marL="285750" indent="-285750">
              <a:buFont typeface="Arial" panose="020B0604020202020204" pitchFamily="34" charset="0"/>
              <a:buChar char="•"/>
            </a:pPr>
            <a:r>
              <a:rPr lang="en-GB" sz="1100" dirty="0">
                <a:solidFill>
                  <a:schemeClr val="tx2"/>
                </a:solidFill>
              </a:rPr>
              <a:t>Tele-</a:t>
            </a:r>
            <a:r>
              <a:rPr lang="en-GB" sz="1100" dirty="0" err="1">
                <a:solidFill>
                  <a:schemeClr val="tx2"/>
                </a:solidFill>
              </a:rPr>
              <a:t>ocupational</a:t>
            </a:r>
            <a:r>
              <a:rPr lang="en-GB" sz="1100" dirty="0">
                <a:solidFill>
                  <a:schemeClr val="tx2"/>
                </a:solidFill>
              </a:rPr>
              <a:t> therapy</a:t>
            </a:r>
          </a:p>
          <a:p>
            <a:pPr marL="285750" indent="-285750">
              <a:buFont typeface="Arial" panose="020B0604020202020204" pitchFamily="34" charset="0"/>
              <a:buChar char="•"/>
            </a:pPr>
            <a:r>
              <a:rPr lang="en-GB" sz="1100" dirty="0">
                <a:solidFill>
                  <a:schemeClr val="tx2"/>
                </a:solidFill>
              </a:rPr>
              <a:t>Healthy habits/Education</a:t>
            </a:r>
          </a:p>
          <a:p>
            <a:pPr marL="285750" indent="-285750">
              <a:buFont typeface="Arial" panose="020B0604020202020204" pitchFamily="34" charset="0"/>
              <a:buChar char="•"/>
            </a:pPr>
            <a:r>
              <a:rPr lang="en-GB" sz="1100" dirty="0">
                <a:solidFill>
                  <a:schemeClr val="tx2"/>
                </a:solidFill>
              </a:rPr>
              <a:t>Agenda and document management</a:t>
            </a:r>
          </a:p>
        </p:txBody>
      </p:sp>
      <p:pic>
        <p:nvPicPr>
          <p:cNvPr id="21" name="object 2">
            <a:extLst>
              <a:ext uri="{FF2B5EF4-FFF2-40B4-BE49-F238E27FC236}">
                <a16:creationId xmlns:a16="http://schemas.microsoft.com/office/drawing/2014/main" id="{A2879DE2-6522-BD99-3963-2BEEDC66375D}"/>
              </a:ext>
            </a:extLst>
          </p:cNvPr>
          <p:cNvPicPr/>
          <p:nvPr/>
        </p:nvPicPr>
        <p:blipFill rotWithShape="1">
          <a:blip r:embed="rId3" cstate="print"/>
          <a:srcRect l="5546" t="71526" r="64030" b="5665"/>
          <a:stretch/>
        </p:blipFill>
        <p:spPr>
          <a:xfrm>
            <a:off x="1390650" y="5378421"/>
            <a:ext cx="3295650" cy="1349831"/>
          </a:xfrm>
          <a:prstGeom prst="rect">
            <a:avLst/>
          </a:prstGeom>
        </p:spPr>
      </p:pic>
      <p:sp>
        <p:nvSpPr>
          <p:cNvPr id="22" name="Elipse 21">
            <a:extLst>
              <a:ext uri="{FF2B5EF4-FFF2-40B4-BE49-F238E27FC236}">
                <a16:creationId xmlns:a16="http://schemas.microsoft.com/office/drawing/2014/main" id="{B908CFFF-24B3-2761-9383-CEB46718930B}"/>
              </a:ext>
            </a:extLst>
          </p:cNvPr>
          <p:cNvSpPr/>
          <p:nvPr/>
        </p:nvSpPr>
        <p:spPr>
          <a:xfrm>
            <a:off x="7772954" y="3345125"/>
            <a:ext cx="1514474" cy="1307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22913624-7523-45AE-8969-9649F2E01478}"/>
              </a:ext>
            </a:extLst>
          </p:cNvPr>
          <p:cNvSpPr txBox="1"/>
          <p:nvPr/>
        </p:nvSpPr>
        <p:spPr>
          <a:xfrm>
            <a:off x="7944258" y="3797039"/>
            <a:ext cx="1312716" cy="369332"/>
          </a:xfrm>
          <a:prstGeom prst="rect">
            <a:avLst/>
          </a:prstGeom>
          <a:noFill/>
          <a:ln>
            <a:noFill/>
          </a:ln>
        </p:spPr>
        <p:txBody>
          <a:bodyPr wrap="square" rtlCol="0">
            <a:spAutoFit/>
          </a:bodyPr>
          <a:lstStyle/>
          <a:p>
            <a:r>
              <a:rPr lang="es-ES" dirty="0">
                <a:solidFill>
                  <a:schemeClr val="bg1"/>
                </a:solidFill>
              </a:rPr>
              <a:t>PROMCAT</a:t>
            </a:r>
          </a:p>
        </p:txBody>
      </p:sp>
      <p:sp>
        <p:nvSpPr>
          <p:cNvPr id="24" name="Elipse 23">
            <a:extLst>
              <a:ext uri="{FF2B5EF4-FFF2-40B4-BE49-F238E27FC236}">
                <a16:creationId xmlns:a16="http://schemas.microsoft.com/office/drawing/2014/main" id="{7ECAEF41-A556-3DAE-6239-2E173B8D773E}"/>
              </a:ext>
            </a:extLst>
          </p:cNvPr>
          <p:cNvSpPr/>
          <p:nvPr/>
        </p:nvSpPr>
        <p:spPr>
          <a:xfrm>
            <a:off x="7811054" y="5173925"/>
            <a:ext cx="1514474" cy="1307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308ECE1F-FB34-C128-8E42-8B77540EBD61}"/>
              </a:ext>
            </a:extLst>
          </p:cNvPr>
          <p:cNvSpPr txBox="1"/>
          <p:nvPr/>
        </p:nvSpPr>
        <p:spPr>
          <a:xfrm>
            <a:off x="7982358" y="5625839"/>
            <a:ext cx="1312716" cy="369332"/>
          </a:xfrm>
          <a:prstGeom prst="rect">
            <a:avLst/>
          </a:prstGeom>
          <a:noFill/>
          <a:ln>
            <a:noFill/>
          </a:ln>
        </p:spPr>
        <p:txBody>
          <a:bodyPr wrap="square" rtlCol="0">
            <a:spAutoFit/>
          </a:bodyPr>
          <a:lstStyle/>
          <a:p>
            <a:r>
              <a:rPr lang="es-ES" dirty="0">
                <a:solidFill>
                  <a:schemeClr val="bg1"/>
                </a:solidFill>
              </a:rPr>
              <a:t>PROMCO</a:t>
            </a:r>
          </a:p>
        </p:txBody>
      </p:sp>
      <p:cxnSp>
        <p:nvCxnSpPr>
          <p:cNvPr id="27" name="Conector recto 26">
            <a:extLst>
              <a:ext uri="{FF2B5EF4-FFF2-40B4-BE49-F238E27FC236}">
                <a16:creationId xmlns:a16="http://schemas.microsoft.com/office/drawing/2014/main" id="{1606F62D-4047-A31B-DC4E-6D721AEC0EDB}"/>
              </a:ext>
            </a:extLst>
          </p:cNvPr>
          <p:cNvCxnSpPr>
            <a:cxnSpLocks/>
            <a:stCxn id="22" idx="2"/>
          </p:cNvCxnSpPr>
          <p:nvPr/>
        </p:nvCxnSpPr>
        <p:spPr>
          <a:xfrm flipH="1">
            <a:off x="4838700" y="3998779"/>
            <a:ext cx="2934254" cy="181723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03D14BB-0AED-4EDC-473A-8F7608957F1A}"/>
              </a:ext>
            </a:extLst>
          </p:cNvPr>
          <p:cNvCxnSpPr>
            <a:cxnSpLocks/>
          </p:cNvCxnSpPr>
          <p:nvPr/>
        </p:nvCxnSpPr>
        <p:spPr>
          <a:xfrm flipH="1">
            <a:off x="4838700" y="5800725"/>
            <a:ext cx="302950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896C6B45-FC63-38F8-4B11-34A9FBC11CF0}"/>
              </a:ext>
            </a:extLst>
          </p:cNvPr>
          <p:cNvCxnSpPr>
            <a:cxnSpLocks/>
          </p:cNvCxnSpPr>
          <p:nvPr/>
        </p:nvCxnSpPr>
        <p:spPr>
          <a:xfrm>
            <a:off x="8553450" y="4652433"/>
            <a:ext cx="0" cy="521492"/>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073" name="Imagen 3072">
            <a:extLst>
              <a:ext uri="{FF2B5EF4-FFF2-40B4-BE49-F238E27FC236}">
                <a16:creationId xmlns:a16="http://schemas.microsoft.com/office/drawing/2014/main" id="{AE4BE118-6999-1A1F-7AF0-797ACE057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5116" y="6440501"/>
            <a:ext cx="2218112" cy="359878"/>
          </a:xfrm>
          <a:prstGeom prst="rect">
            <a:avLst/>
          </a:prstGeom>
        </p:spPr>
      </p:pic>
    </p:spTree>
    <p:extLst>
      <p:ext uri="{BB962C8B-B14F-4D97-AF65-F5344CB8AC3E}">
        <p14:creationId xmlns:p14="http://schemas.microsoft.com/office/powerpoint/2010/main" val="318716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A5B6-219F-6046-C783-65AEE4F8A61E}"/>
              </a:ext>
            </a:extLst>
          </p:cNvPr>
          <p:cNvSpPr>
            <a:spLocks noGrp="1"/>
          </p:cNvSpPr>
          <p:nvPr>
            <p:ph type="title"/>
          </p:nvPr>
        </p:nvSpPr>
        <p:spPr/>
        <p:txBody>
          <a:bodyPr/>
          <a:lstStyle/>
          <a:p>
            <a:r>
              <a:rPr lang="es-ES" dirty="0"/>
              <a:t>STAY TUNED!</a:t>
            </a:r>
            <a:br>
              <a:rPr lang="es-ES" dirty="0"/>
            </a:br>
            <a:br>
              <a:rPr lang="es-ES" sz="1800" dirty="0"/>
            </a:br>
            <a:r>
              <a:rPr lang="es-ES" sz="1800" dirty="0"/>
              <a:t>	@HarmonicsEit</a:t>
            </a:r>
            <a:br>
              <a:rPr lang="es-ES" sz="1800" dirty="0"/>
            </a:br>
            <a:br>
              <a:rPr lang="es-ES" sz="1800" dirty="0"/>
            </a:br>
            <a:r>
              <a:rPr lang="es-ES" sz="1800" dirty="0"/>
              <a:t>	HARMONICS EIT HEALTH</a:t>
            </a:r>
            <a:endParaRPr lang="en-ES" sz="1800" dirty="0"/>
          </a:p>
        </p:txBody>
      </p:sp>
      <p:sp>
        <p:nvSpPr>
          <p:cNvPr id="3" name="Title 1">
            <a:extLst>
              <a:ext uri="{FF2B5EF4-FFF2-40B4-BE49-F238E27FC236}">
                <a16:creationId xmlns:a16="http://schemas.microsoft.com/office/drawing/2014/main" id="{B95165BF-0630-A397-F07D-296D8809A9C0}"/>
              </a:ext>
            </a:extLst>
          </p:cNvPr>
          <p:cNvSpPr txBox="1">
            <a:spLocks/>
          </p:cNvSpPr>
          <p:nvPr/>
        </p:nvSpPr>
        <p:spPr>
          <a:xfrm>
            <a:off x="260091" y="3860017"/>
            <a:ext cx="5374094" cy="2046192"/>
          </a:xfrm>
          <a:prstGeom prst="rect">
            <a:avLst/>
          </a:prstGeom>
        </p:spPr>
        <p:txBody>
          <a:bodyPr anchor="t"/>
          <a:lstStyle>
            <a:lvl1pPr algn="l" defTabSz="914400" rtl="0" eaLnBrk="1" latinLnBrk="0" hangingPunct="1">
              <a:lnSpc>
                <a:spcPct val="90000"/>
              </a:lnSpc>
              <a:spcBef>
                <a:spcPct val="0"/>
              </a:spcBef>
              <a:buNone/>
              <a:defRPr sz="4800" kern="1200">
                <a:solidFill>
                  <a:schemeClr val="bg2"/>
                </a:solidFill>
                <a:latin typeface="+mj-lt"/>
                <a:ea typeface="+mj-ea"/>
                <a:cs typeface="+mj-cs"/>
              </a:defRPr>
            </a:lvl1pPr>
          </a:lstStyle>
          <a:p>
            <a:r>
              <a:rPr lang="es-ES" dirty="0"/>
              <a:t>CONTACT US!</a:t>
            </a:r>
            <a:endParaRPr lang="en-ES" dirty="0"/>
          </a:p>
        </p:txBody>
      </p:sp>
      <p:pic>
        <p:nvPicPr>
          <p:cNvPr id="5" name="Imagen 4">
            <a:extLst>
              <a:ext uri="{FF2B5EF4-FFF2-40B4-BE49-F238E27FC236}">
                <a16:creationId xmlns:a16="http://schemas.microsoft.com/office/drawing/2014/main" id="{D0AB360D-3564-8A54-F3B9-87760EA4E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78" y="1231813"/>
            <a:ext cx="304762" cy="304762"/>
          </a:xfrm>
          <a:prstGeom prst="rect">
            <a:avLst/>
          </a:prstGeom>
        </p:spPr>
      </p:pic>
      <p:pic>
        <p:nvPicPr>
          <p:cNvPr id="7" name="Imagen 6">
            <a:extLst>
              <a:ext uri="{FF2B5EF4-FFF2-40B4-BE49-F238E27FC236}">
                <a16:creationId xmlns:a16="http://schemas.microsoft.com/office/drawing/2014/main" id="{3F68D6D7-B239-4FB4-EEC0-99BA3756A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78" y="1711522"/>
            <a:ext cx="304762" cy="304762"/>
          </a:xfrm>
          <a:prstGeom prst="rect">
            <a:avLst/>
          </a:prstGeom>
        </p:spPr>
      </p:pic>
      <p:pic>
        <p:nvPicPr>
          <p:cNvPr id="8" name="Imagen 7">
            <a:extLst>
              <a:ext uri="{FF2B5EF4-FFF2-40B4-BE49-F238E27FC236}">
                <a16:creationId xmlns:a16="http://schemas.microsoft.com/office/drawing/2014/main" id="{8C90045B-03D6-55C2-5783-C0DD4D3A9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0830" y="6313716"/>
            <a:ext cx="2060872" cy="432361"/>
          </a:xfrm>
          <a:prstGeom prst="rect">
            <a:avLst/>
          </a:prstGeom>
        </p:spPr>
      </p:pic>
      <p:pic>
        <p:nvPicPr>
          <p:cNvPr id="9" name="Imagen 8">
            <a:extLst>
              <a:ext uri="{FF2B5EF4-FFF2-40B4-BE49-F238E27FC236}">
                <a16:creationId xmlns:a16="http://schemas.microsoft.com/office/drawing/2014/main" id="{B8D6290E-2C65-8888-82C9-CF4930614C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8853" y="6313715"/>
            <a:ext cx="951197" cy="432362"/>
          </a:xfrm>
          <a:prstGeom prst="rect">
            <a:avLst/>
          </a:prstGeom>
        </p:spPr>
      </p:pic>
      <p:pic>
        <p:nvPicPr>
          <p:cNvPr id="16" name="Imagen 15">
            <a:extLst>
              <a:ext uri="{FF2B5EF4-FFF2-40B4-BE49-F238E27FC236}">
                <a16:creationId xmlns:a16="http://schemas.microsoft.com/office/drawing/2014/main" id="{9172F58D-FE6F-1497-8443-AABF8C8938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978" y="4883113"/>
            <a:ext cx="304762" cy="304762"/>
          </a:xfrm>
          <a:prstGeom prst="rect">
            <a:avLst/>
          </a:prstGeom>
        </p:spPr>
      </p:pic>
      <p:sp>
        <p:nvSpPr>
          <p:cNvPr id="18" name="CuadroTexto 17">
            <a:extLst>
              <a:ext uri="{FF2B5EF4-FFF2-40B4-BE49-F238E27FC236}">
                <a16:creationId xmlns:a16="http://schemas.microsoft.com/office/drawing/2014/main" id="{1A76BFF7-9847-5944-5C62-5C3C04F66868}"/>
              </a:ext>
            </a:extLst>
          </p:cNvPr>
          <p:cNvSpPr txBox="1"/>
          <p:nvPr/>
        </p:nvSpPr>
        <p:spPr>
          <a:xfrm>
            <a:off x="1127740" y="4818543"/>
            <a:ext cx="6110286" cy="369332"/>
          </a:xfrm>
          <a:prstGeom prst="rect">
            <a:avLst/>
          </a:prstGeom>
          <a:noFill/>
        </p:spPr>
        <p:txBody>
          <a:bodyPr wrap="square">
            <a:spAutoFit/>
          </a:bodyPr>
          <a:lstStyle/>
          <a:p>
            <a:r>
              <a:rPr lang="es-ES" dirty="0">
                <a:solidFill>
                  <a:schemeClr val="bg2"/>
                </a:solidFill>
                <a:latin typeface="+mj-lt"/>
                <a:ea typeface="+mj-ea"/>
                <a:cs typeface="+mj-cs"/>
              </a:rPr>
              <a:t>proyectoharmonics@gmail.com</a:t>
            </a:r>
          </a:p>
        </p:txBody>
      </p:sp>
    </p:spTree>
    <p:extLst>
      <p:ext uri="{BB962C8B-B14F-4D97-AF65-F5344CB8AC3E}">
        <p14:creationId xmlns:p14="http://schemas.microsoft.com/office/powerpoint/2010/main" val="2318102412"/>
      </p:ext>
    </p:extLst>
  </p:cSld>
  <p:clrMapOvr>
    <a:masterClrMapping/>
  </p:clrMapOvr>
</p:sld>
</file>

<file path=ppt/theme/theme1.xml><?xml version="1.0" encoding="utf-8"?>
<a:theme xmlns:a="http://schemas.openxmlformats.org/drawingml/2006/main" name="Portadas">
  <a:themeElements>
    <a:clrScheme name="Harmonics">
      <a:dk1>
        <a:srgbClr val="000000"/>
      </a:dk1>
      <a:lt1>
        <a:srgbClr val="FFFFFF"/>
      </a:lt1>
      <a:dk2>
        <a:srgbClr val="072247"/>
      </a:dk2>
      <a:lt2>
        <a:srgbClr val="FEFFFF"/>
      </a:lt2>
      <a:accent1>
        <a:srgbClr val="E05C49"/>
      </a:accent1>
      <a:accent2>
        <a:srgbClr val="072247"/>
      </a:accent2>
      <a:accent3>
        <a:srgbClr val="305BFF"/>
      </a:accent3>
      <a:accent4>
        <a:srgbClr val="88B0FF"/>
      </a:accent4>
      <a:accent5>
        <a:srgbClr val="D9E6FF"/>
      </a:accent5>
      <a:accent6>
        <a:srgbClr val="00B653"/>
      </a:accent6>
      <a:hlink>
        <a:srgbClr val="E05C49"/>
      </a:hlink>
      <a:folHlink>
        <a:srgbClr val="E05C49"/>
      </a:folHlink>
    </a:clrScheme>
    <a:fontScheme name="Harmonics">
      <a:majorFont>
        <a:latin typeface="Metropolis"/>
        <a:ea typeface=""/>
        <a:cs typeface=""/>
      </a:majorFont>
      <a:minorFont>
        <a:latin typeface="Satosh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2240</TotalTime>
  <Words>196</Words>
  <Application>Microsoft Office PowerPoint</Application>
  <PresentationFormat>Panorámica</PresentationFormat>
  <Paragraphs>27</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Calibri</vt:lpstr>
      <vt:lpstr>Metropolis</vt:lpstr>
      <vt:lpstr>Satoshi</vt:lpstr>
      <vt:lpstr>Portadas</vt:lpstr>
      <vt:lpstr>Presentación de PowerPoint</vt:lpstr>
      <vt:lpstr>CONSORTIUM</vt:lpstr>
      <vt:lpstr>EUROPROM DATA PLATFORM</vt:lpstr>
      <vt:lpstr>STAY TUNED!   @HarmonicsEit   HARMONICS EIT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Veefkind, Menno Joost (CW-Nacar-design)</dc:creator>
  <cp:lastModifiedBy>Catalina Martínez</cp:lastModifiedBy>
  <cp:revision>45</cp:revision>
  <dcterms:created xsi:type="dcterms:W3CDTF">2022-05-02T13:29:53Z</dcterms:created>
  <dcterms:modified xsi:type="dcterms:W3CDTF">2023-03-21T15:37:12Z</dcterms:modified>
</cp:coreProperties>
</file>